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  <p:sldMasterId id="214748368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Montserrat"/>
      <p:regular r:id="rId33"/>
      <p:bold r:id="rId34"/>
      <p:italic r:id="rId35"/>
      <p:boldItalic r:id="rId36"/>
    </p:embeddedFont>
    <p:embeddedFont>
      <p:font typeface="Bebas Neue"/>
      <p:regular r:id="rId37"/>
    </p:embeddedFont>
    <p:embeddedFont>
      <p:font typeface="Montserrat Medium"/>
      <p:regular r:id="rId38"/>
      <p:bold r:id="rId39"/>
      <p:italic r:id="rId40"/>
      <p:boldItalic r:id="rId41"/>
    </p:embeddedFont>
    <p:embeddedFont>
      <p:font typeface="Rubik ExtraBold"/>
      <p:bold r:id="rId42"/>
      <p:boldItalic r:id="rId43"/>
    </p:embeddedFont>
    <p:embeddedFont>
      <p:font typeface="Open Sans SemiBold"/>
      <p:regular r:id="rId44"/>
      <p:bold r:id="rId45"/>
      <p:italic r:id="rId46"/>
      <p:boldItalic r:id="rId47"/>
    </p:embeddedFont>
    <p:embeddedFont>
      <p:font typeface="Archivo Black"/>
      <p:regular r:id="rId48"/>
    </p:embeddedFont>
    <p:embeddedFont>
      <p:font typeface="Open Sans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753000F-21DB-41F6-BEEE-9DFCE7651F9A}">
  <a:tblStyle styleId="{9753000F-21DB-41F6-BEEE-9DFCE7651F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italic.fntdata"/><Relationship Id="rId42" Type="http://schemas.openxmlformats.org/officeDocument/2006/relationships/font" Target="fonts/RubikExtraBold-bold.fntdata"/><Relationship Id="rId41" Type="http://schemas.openxmlformats.org/officeDocument/2006/relationships/font" Target="fonts/MontserratMedium-boldItalic.fntdata"/><Relationship Id="rId44" Type="http://schemas.openxmlformats.org/officeDocument/2006/relationships/font" Target="fonts/OpenSansSemiBold-regular.fntdata"/><Relationship Id="rId43" Type="http://schemas.openxmlformats.org/officeDocument/2006/relationships/font" Target="fonts/RubikExtraBold-boldItalic.fntdata"/><Relationship Id="rId46" Type="http://schemas.openxmlformats.org/officeDocument/2006/relationships/font" Target="fonts/OpenSansSemiBold-italic.fntdata"/><Relationship Id="rId45" Type="http://schemas.openxmlformats.org/officeDocument/2006/relationships/font" Target="fonts/OpenSansSemiBol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rchivoBlack-regular.fntdata"/><Relationship Id="rId47" Type="http://schemas.openxmlformats.org/officeDocument/2006/relationships/font" Target="fonts/OpenSansSemiBold-boldItalic.fntdata"/><Relationship Id="rId49" Type="http://schemas.openxmlformats.org/officeDocument/2006/relationships/font" Target="fonts/OpenSans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font" Target="fonts/Montserrat-regular.fntdata"/><Relationship Id="rId32" Type="http://schemas.openxmlformats.org/officeDocument/2006/relationships/slide" Target="slides/slide26.xml"/><Relationship Id="rId35" Type="http://schemas.openxmlformats.org/officeDocument/2006/relationships/font" Target="fonts/Montserrat-italic.fntdata"/><Relationship Id="rId34" Type="http://schemas.openxmlformats.org/officeDocument/2006/relationships/font" Target="fonts/Montserrat-bold.fntdata"/><Relationship Id="rId37" Type="http://schemas.openxmlformats.org/officeDocument/2006/relationships/font" Target="fonts/BebasNeue-regular.fntdata"/><Relationship Id="rId36" Type="http://schemas.openxmlformats.org/officeDocument/2006/relationships/font" Target="fonts/Montserrat-boldItalic.fntdata"/><Relationship Id="rId39" Type="http://schemas.openxmlformats.org/officeDocument/2006/relationships/font" Target="fonts/MontserratMedium-bold.fntdata"/><Relationship Id="rId38" Type="http://schemas.openxmlformats.org/officeDocument/2006/relationships/font" Target="fonts/MontserratMedium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OpenSans-italic.fntdata"/><Relationship Id="rId50" Type="http://schemas.openxmlformats.org/officeDocument/2006/relationships/font" Target="fonts/OpenSans-bold.fntdata"/><Relationship Id="rId52" Type="http://schemas.openxmlformats.org/officeDocument/2006/relationships/font" Target="fonts/OpenSans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0" name="Shape 2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1" name="Google Shape;2781;g2e23a0fc97c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2" name="Google Shape;2782;g2e23a0fc97c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1st option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1" name="Shape 2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2" name="Google Shape;2912;g2e23a0fc97c_0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3" name="Google Shape;2913;g2e23a0fc97c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g2e23a0fc97c_0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5" name="Google Shape;2925;g2e23a0fc97c_0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0" name="Shape 2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" name="Google Shape;2941;g272e44a23f0_3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2" name="Google Shape;2942;g272e44a23f0_3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2" name="Shape 2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3" name="Google Shape;2953;g2e23a0fc97c_0_8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4" name="Google Shape;2954;g2e23a0fc97c_0_8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4" name="Shape 2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5" name="Google Shape;2965;g2e23a0fc97c_0_9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6" name="Google Shape;2966;g2e23a0fc97c_0_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3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g272e44a23f0_3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5" name="Google Shape;2975;g272e44a23f0_3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g272f7c424ac_4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6" name="Google Shape;2996;g272f7c424ac_4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5" name="Shape 3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6" name="Google Shape;3016;g272f6a8c80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7" name="Google Shape;3017;g272f6a8c80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8" name="Shape 3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9" name="Google Shape;3029;g2e23a0fc97c_0_9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0" name="Google Shape;3030;g2e23a0fc97c_0_9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7" name="Shape 3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8" name="Google Shape;3038;g2e23a0fc97c_0_10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9" name="Google Shape;3039;g2e23a0fc97c_0_1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1" name="Shape 2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2" name="Google Shape;2792;g2e23a0fc97c_0_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3" name="Google Shape;2793;g2e23a0fc97c_0_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2e23a0fc97c_0_10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2e23a0fc97c_0_1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Google Shape;3060;g272f7c424ac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1" name="Google Shape;3061;g272f7c424ac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g2e23a0fc97c_0_9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0" name="Google Shape;3080;g2e23a0fc97c_0_9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7" name="Shape 3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Google Shape;3088;g272e439a990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9" name="Google Shape;3089;g272e439a990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8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g272e439a990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0" name="Google Shape;3100;g272e439a990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g272e44a23f0_3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2" name="Google Shape;3112;g272e44a23f0_3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1st option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9" name="Shape 3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0" name="Google Shape;3120;g272f7c424ac_4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1" name="Google Shape;3121;g272f7c424ac_4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1st option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8" name="Shape 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" name="Google Shape;2819;g2e23a0fc97c_0_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0" name="Google Shape;2820;g2e23a0fc97c_0_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7" name="Shape 2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8" name="Google Shape;2828;g2e23a0fc97c_0_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9" name="Google Shape;2829;g2e23a0fc97c_0_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7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" name="Google Shape;2848;g2e23a0fc97c_0_6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9" name="Google Shape;2849;g2e23a0fc97c_0_6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6" name="Shape 2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7" name="Google Shape;2857;g2e23a0fc97c_0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8" name="Google Shape;2858;g2e23a0fc97c_0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7" name="Shape 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g2e23a0fc97c_0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9" name="Google Shape;2879;g2e23a0fc97c_0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9" name="Shape 2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0" name="Google Shape;2890;g2e23a0fc97c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1" name="Google Shape;2891;g2e23a0fc97c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8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" name="Google Shape;2899;g2e23a0fc97c_0_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0" name="Google Shape;2900;g2e23a0fc97c_0_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" name="Google Shape;28;p2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" name="Google Shape;39;p2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" name="Google Shape;40;p2"/>
          <p:cNvSpPr/>
          <p:nvPr/>
        </p:nvSpPr>
        <p:spPr>
          <a:xfrm>
            <a:off x="0" y="-100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" name="Google Shape;41;p2"/>
          <p:cNvGrpSpPr/>
          <p:nvPr/>
        </p:nvGrpSpPr>
        <p:grpSpPr>
          <a:xfrm flipH="1">
            <a:off x="0" y="3998946"/>
            <a:ext cx="1496970" cy="1108547"/>
            <a:chOff x="7609470" y="3938246"/>
            <a:chExt cx="1496970" cy="1108547"/>
          </a:xfrm>
        </p:grpSpPr>
        <p:sp>
          <p:nvSpPr>
            <p:cNvPr id="42" name="Google Shape;42;p2"/>
            <p:cNvSpPr/>
            <p:nvPr/>
          </p:nvSpPr>
          <p:spPr>
            <a:xfrm flipH="1">
              <a:off x="7609470" y="3938246"/>
              <a:ext cx="1494572" cy="1108547"/>
            </a:xfrm>
            <a:custGeom>
              <a:rect b="b" l="l" r="r" t="t"/>
              <a:pathLst>
                <a:path extrusionOk="0" h="13859" w="18695">
                  <a:moveTo>
                    <a:pt x="1447" y="0"/>
                  </a:moveTo>
                  <a:cubicBezTo>
                    <a:pt x="1061" y="0"/>
                    <a:pt x="617" y="130"/>
                    <a:pt x="122" y="424"/>
                  </a:cubicBezTo>
                  <a:cubicBezTo>
                    <a:pt x="92" y="424"/>
                    <a:pt x="61" y="454"/>
                    <a:pt x="1" y="454"/>
                  </a:cubicBezTo>
                  <a:lnTo>
                    <a:pt x="1" y="13858"/>
                  </a:lnTo>
                  <a:lnTo>
                    <a:pt x="18694" y="13858"/>
                  </a:lnTo>
                  <a:cubicBezTo>
                    <a:pt x="18451" y="13038"/>
                    <a:pt x="17752" y="12339"/>
                    <a:pt x="16992" y="12035"/>
                  </a:cubicBezTo>
                  <a:cubicBezTo>
                    <a:pt x="16604" y="11877"/>
                    <a:pt x="16196" y="11814"/>
                    <a:pt x="15780" y="11814"/>
                  </a:cubicBezTo>
                  <a:cubicBezTo>
                    <a:pt x="15320" y="11814"/>
                    <a:pt x="14850" y="11891"/>
                    <a:pt x="14389" y="12002"/>
                  </a:cubicBezTo>
                  <a:lnTo>
                    <a:pt x="14389" y="12002"/>
                  </a:lnTo>
                  <a:cubicBezTo>
                    <a:pt x="14540" y="11959"/>
                    <a:pt x="14746" y="11667"/>
                    <a:pt x="14864" y="11548"/>
                  </a:cubicBezTo>
                  <a:cubicBezTo>
                    <a:pt x="15138" y="11244"/>
                    <a:pt x="15351" y="10940"/>
                    <a:pt x="15411" y="10576"/>
                  </a:cubicBezTo>
                  <a:cubicBezTo>
                    <a:pt x="15472" y="10120"/>
                    <a:pt x="15320" y="9664"/>
                    <a:pt x="15047" y="9299"/>
                  </a:cubicBezTo>
                  <a:cubicBezTo>
                    <a:pt x="14653" y="8827"/>
                    <a:pt x="14011" y="8581"/>
                    <a:pt x="13374" y="8581"/>
                  </a:cubicBezTo>
                  <a:cubicBezTo>
                    <a:pt x="13272" y="8581"/>
                    <a:pt x="13171" y="8588"/>
                    <a:pt x="13071" y="8600"/>
                  </a:cubicBezTo>
                  <a:lnTo>
                    <a:pt x="12980" y="8600"/>
                  </a:lnTo>
                  <a:cubicBezTo>
                    <a:pt x="12828" y="8630"/>
                    <a:pt x="12706" y="8630"/>
                    <a:pt x="12554" y="8691"/>
                  </a:cubicBezTo>
                  <a:cubicBezTo>
                    <a:pt x="12213" y="8835"/>
                    <a:pt x="11894" y="9021"/>
                    <a:pt x="11601" y="9243"/>
                  </a:cubicBezTo>
                  <a:lnTo>
                    <a:pt x="11601" y="9243"/>
                  </a:lnTo>
                  <a:cubicBezTo>
                    <a:pt x="11894" y="8923"/>
                    <a:pt x="12183" y="8555"/>
                    <a:pt x="12311" y="8235"/>
                  </a:cubicBezTo>
                  <a:cubicBezTo>
                    <a:pt x="13246" y="6312"/>
                    <a:pt x="11645" y="3636"/>
                    <a:pt x="9345" y="3636"/>
                  </a:cubicBezTo>
                  <a:cubicBezTo>
                    <a:pt x="9028" y="3636"/>
                    <a:pt x="8698" y="3687"/>
                    <a:pt x="8359" y="3798"/>
                  </a:cubicBezTo>
                  <a:cubicBezTo>
                    <a:pt x="7436" y="4182"/>
                    <a:pt x="6643" y="4956"/>
                    <a:pt x="6052" y="5864"/>
                  </a:cubicBezTo>
                  <a:lnTo>
                    <a:pt x="6052" y="5864"/>
                  </a:lnTo>
                  <a:cubicBezTo>
                    <a:pt x="7044" y="3936"/>
                    <a:pt x="6013" y="2566"/>
                    <a:pt x="4822" y="2566"/>
                  </a:cubicBezTo>
                  <a:cubicBezTo>
                    <a:pt x="4146" y="2566"/>
                    <a:pt x="3418" y="3008"/>
                    <a:pt x="2979" y="4041"/>
                  </a:cubicBezTo>
                  <a:cubicBezTo>
                    <a:pt x="3611" y="2050"/>
                    <a:pt x="2981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 flipH="1">
              <a:off x="8221849" y="4367699"/>
              <a:ext cx="884591" cy="679094"/>
            </a:xfrm>
            <a:custGeom>
              <a:rect b="b" l="l" r="r" t="t"/>
              <a:pathLst>
                <a:path extrusionOk="0" h="8490" w="11065">
                  <a:moveTo>
                    <a:pt x="486" y="1"/>
                  </a:moveTo>
                  <a:cubicBezTo>
                    <a:pt x="321" y="1"/>
                    <a:pt x="157" y="33"/>
                    <a:pt x="0" y="100"/>
                  </a:cubicBezTo>
                  <a:lnTo>
                    <a:pt x="0" y="8489"/>
                  </a:lnTo>
                  <a:lnTo>
                    <a:pt x="11064" y="8489"/>
                  </a:lnTo>
                  <a:cubicBezTo>
                    <a:pt x="10912" y="8003"/>
                    <a:pt x="10487" y="7578"/>
                    <a:pt x="10031" y="7426"/>
                  </a:cubicBezTo>
                  <a:cubicBezTo>
                    <a:pt x="9799" y="7339"/>
                    <a:pt x="9553" y="7300"/>
                    <a:pt x="9303" y="7300"/>
                  </a:cubicBezTo>
                  <a:cubicBezTo>
                    <a:pt x="9029" y="7300"/>
                    <a:pt x="8751" y="7346"/>
                    <a:pt x="8481" y="7426"/>
                  </a:cubicBezTo>
                  <a:cubicBezTo>
                    <a:pt x="8754" y="6939"/>
                    <a:pt x="8389" y="6271"/>
                    <a:pt x="7903" y="6058"/>
                  </a:cubicBezTo>
                  <a:cubicBezTo>
                    <a:pt x="7756" y="6003"/>
                    <a:pt x="7601" y="5978"/>
                    <a:pt x="7444" y="5978"/>
                  </a:cubicBezTo>
                  <a:cubicBezTo>
                    <a:pt x="7152" y="5978"/>
                    <a:pt x="6851" y="6063"/>
                    <a:pt x="6580" y="6195"/>
                  </a:cubicBezTo>
                  <a:lnTo>
                    <a:pt x="6580" y="6195"/>
                  </a:lnTo>
                  <a:cubicBezTo>
                    <a:pt x="6903" y="5981"/>
                    <a:pt x="7137" y="5620"/>
                    <a:pt x="7265" y="5237"/>
                  </a:cubicBezTo>
                  <a:cubicBezTo>
                    <a:pt x="7801" y="4084"/>
                    <a:pt x="6846" y="2504"/>
                    <a:pt x="5507" y="2504"/>
                  </a:cubicBezTo>
                  <a:cubicBezTo>
                    <a:pt x="5329" y="2504"/>
                    <a:pt x="5144" y="2532"/>
                    <a:pt x="4955" y="2593"/>
                  </a:cubicBezTo>
                  <a:cubicBezTo>
                    <a:pt x="4359" y="2836"/>
                    <a:pt x="3885" y="3321"/>
                    <a:pt x="3509" y="3896"/>
                  </a:cubicBezTo>
                  <a:lnTo>
                    <a:pt x="3509" y="3896"/>
                  </a:lnTo>
                  <a:cubicBezTo>
                    <a:pt x="4180" y="2709"/>
                    <a:pt x="3551" y="1867"/>
                    <a:pt x="2823" y="1867"/>
                  </a:cubicBezTo>
                  <a:cubicBezTo>
                    <a:pt x="2423" y="1867"/>
                    <a:pt x="1993" y="2122"/>
                    <a:pt x="1733" y="2714"/>
                  </a:cubicBezTo>
                  <a:cubicBezTo>
                    <a:pt x="2381" y="1081"/>
                    <a:pt x="143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flipH="1">
              <a:off x="8165967" y="4144614"/>
              <a:ext cx="82743" cy="75988"/>
            </a:xfrm>
            <a:custGeom>
              <a:rect b="b" l="l" r="r" t="t"/>
              <a:pathLst>
                <a:path extrusionOk="0" h="950" w="1035">
                  <a:moveTo>
                    <a:pt x="998" y="1"/>
                  </a:moveTo>
                  <a:cubicBezTo>
                    <a:pt x="894" y="1"/>
                    <a:pt x="584" y="21"/>
                    <a:pt x="335" y="245"/>
                  </a:cubicBezTo>
                  <a:cubicBezTo>
                    <a:pt x="31" y="488"/>
                    <a:pt x="1" y="944"/>
                    <a:pt x="1" y="944"/>
                  </a:cubicBezTo>
                  <a:cubicBezTo>
                    <a:pt x="1" y="944"/>
                    <a:pt x="38" y="950"/>
                    <a:pt x="99" y="950"/>
                  </a:cubicBezTo>
                  <a:cubicBezTo>
                    <a:pt x="235" y="950"/>
                    <a:pt x="490" y="921"/>
                    <a:pt x="700" y="731"/>
                  </a:cubicBezTo>
                  <a:cubicBezTo>
                    <a:pt x="1004" y="458"/>
                    <a:pt x="1034" y="2"/>
                    <a:pt x="1034" y="2"/>
                  </a:cubicBezTo>
                  <a:cubicBezTo>
                    <a:pt x="1034" y="2"/>
                    <a:pt x="1021" y="1"/>
                    <a:pt x="9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flipH="1">
              <a:off x="8853654" y="4378097"/>
              <a:ext cx="82743" cy="116782"/>
            </a:xfrm>
            <a:custGeom>
              <a:rect b="b" l="l" r="r" t="t"/>
              <a:pathLst>
                <a:path extrusionOk="0" h="1460" w="1035">
                  <a:moveTo>
                    <a:pt x="913" y="1"/>
                  </a:moveTo>
                  <a:lnTo>
                    <a:pt x="913" y="1"/>
                  </a:lnTo>
                  <a:cubicBezTo>
                    <a:pt x="913" y="1"/>
                    <a:pt x="457" y="153"/>
                    <a:pt x="244" y="548"/>
                  </a:cubicBezTo>
                  <a:cubicBezTo>
                    <a:pt x="1" y="913"/>
                    <a:pt x="123" y="1460"/>
                    <a:pt x="123" y="1460"/>
                  </a:cubicBezTo>
                  <a:cubicBezTo>
                    <a:pt x="123" y="1460"/>
                    <a:pt x="578" y="1308"/>
                    <a:pt x="791" y="913"/>
                  </a:cubicBezTo>
                  <a:cubicBezTo>
                    <a:pt x="1034" y="548"/>
                    <a:pt x="913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flipH="1">
              <a:off x="8255906" y="4047429"/>
              <a:ext cx="77786" cy="165414"/>
            </a:xfrm>
            <a:custGeom>
              <a:rect b="b" l="l" r="r" t="t"/>
              <a:pathLst>
                <a:path extrusionOk="0" h="2068" w="973">
                  <a:moveTo>
                    <a:pt x="243" y="1"/>
                  </a:moveTo>
                  <a:cubicBezTo>
                    <a:pt x="243" y="1"/>
                    <a:pt x="0" y="578"/>
                    <a:pt x="91" y="1156"/>
                  </a:cubicBezTo>
                  <a:cubicBezTo>
                    <a:pt x="213" y="1703"/>
                    <a:pt x="699" y="2068"/>
                    <a:pt x="699" y="2068"/>
                  </a:cubicBezTo>
                  <a:cubicBezTo>
                    <a:pt x="699" y="2068"/>
                    <a:pt x="973" y="1490"/>
                    <a:pt x="851" y="913"/>
                  </a:cubicBezTo>
                  <a:cubicBezTo>
                    <a:pt x="760" y="335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48" name="Google Shape;48;p2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49" name="Google Shape;49;p2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" name="Google Shape;51;p2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52" name="Google Shape;52;p2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2" name="Google Shape;112;p2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"/>
          <p:cNvSpPr txBox="1"/>
          <p:nvPr>
            <p:ph type="ctrTitle"/>
          </p:nvPr>
        </p:nvSpPr>
        <p:spPr>
          <a:xfrm>
            <a:off x="840675" y="1255225"/>
            <a:ext cx="60891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4" name="Google Shape;114;p2"/>
          <p:cNvSpPr txBox="1"/>
          <p:nvPr>
            <p:ph idx="1" type="subTitle"/>
          </p:nvPr>
        </p:nvSpPr>
        <p:spPr>
          <a:xfrm>
            <a:off x="840681" y="3287125"/>
            <a:ext cx="608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accent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_1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2" name="Google Shape;1092;p11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1093" name="Google Shape;1093;p11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11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11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11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11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11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11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11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11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11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11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11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11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11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11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11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11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11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11" name="Google Shape;1111;p11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1112" name="Google Shape;1112;p11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11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11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11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11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11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11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11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11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11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22" name="Google Shape;1122;p11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3" name="Google Shape;1123;p11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4" name="Google Shape;1124;p11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5" name="Google Shape;1125;p11"/>
          <p:cNvSpPr/>
          <p:nvPr/>
        </p:nvSpPr>
        <p:spPr>
          <a:xfrm>
            <a:off x="8423997" y="230400"/>
            <a:ext cx="627009" cy="570231"/>
          </a:xfrm>
          <a:custGeom>
            <a:rect b="b" l="l" r="r" t="t"/>
            <a:pathLst>
              <a:path extrusionOk="0" h="7129" w="7843">
                <a:moveTo>
                  <a:pt x="3921" y="1"/>
                </a:moveTo>
                <a:cubicBezTo>
                  <a:pt x="3010" y="1"/>
                  <a:pt x="2098" y="343"/>
                  <a:pt x="1399" y="1027"/>
                </a:cubicBezTo>
                <a:cubicBezTo>
                  <a:pt x="0" y="2425"/>
                  <a:pt x="0" y="4705"/>
                  <a:pt x="1399" y="6103"/>
                </a:cubicBezTo>
                <a:cubicBezTo>
                  <a:pt x="2098" y="6787"/>
                  <a:pt x="3010" y="7129"/>
                  <a:pt x="3921" y="7129"/>
                </a:cubicBezTo>
                <a:cubicBezTo>
                  <a:pt x="4833" y="7129"/>
                  <a:pt x="5745" y="6787"/>
                  <a:pt x="6444" y="6103"/>
                </a:cubicBezTo>
                <a:cubicBezTo>
                  <a:pt x="7843" y="4705"/>
                  <a:pt x="7843" y="2425"/>
                  <a:pt x="6444" y="1027"/>
                </a:cubicBezTo>
                <a:cubicBezTo>
                  <a:pt x="5745" y="343"/>
                  <a:pt x="4833" y="1"/>
                  <a:pt x="39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6" name="Google Shape;1126;p11"/>
          <p:cNvGrpSpPr/>
          <p:nvPr/>
        </p:nvGrpSpPr>
        <p:grpSpPr>
          <a:xfrm>
            <a:off x="7647030" y="3998946"/>
            <a:ext cx="1496970" cy="1108547"/>
            <a:chOff x="7609470" y="3938246"/>
            <a:chExt cx="1496970" cy="1108547"/>
          </a:xfrm>
        </p:grpSpPr>
        <p:sp>
          <p:nvSpPr>
            <p:cNvPr id="1127" name="Google Shape;1127;p11"/>
            <p:cNvSpPr/>
            <p:nvPr/>
          </p:nvSpPr>
          <p:spPr>
            <a:xfrm flipH="1">
              <a:off x="7609470" y="3938246"/>
              <a:ext cx="1494572" cy="1108547"/>
            </a:xfrm>
            <a:custGeom>
              <a:rect b="b" l="l" r="r" t="t"/>
              <a:pathLst>
                <a:path extrusionOk="0" h="13859" w="18695">
                  <a:moveTo>
                    <a:pt x="1447" y="0"/>
                  </a:moveTo>
                  <a:cubicBezTo>
                    <a:pt x="1061" y="0"/>
                    <a:pt x="617" y="130"/>
                    <a:pt x="122" y="424"/>
                  </a:cubicBezTo>
                  <a:cubicBezTo>
                    <a:pt x="92" y="424"/>
                    <a:pt x="61" y="454"/>
                    <a:pt x="1" y="454"/>
                  </a:cubicBezTo>
                  <a:lnTo>
                    <a:pt x="1" y="13858"/>
                  </a:lnTo>
                  <a:lnTo>
                    <a:pt x="18694" y="13858"/>
                  </a:lnTo>
                  <a:cubicBezTo>
                    <a:pt x="18451" y="13038"/>
                    <a:pt x="17752" y="12339"/>
                    <a:pt x="16992" y="12035"/>
                  </a:cubicBezTo>
                  <a:cubicBezTo>
                    <a:pt x="16604" y="11877"/>
                    <a:pt x="16196" y="11814"/>
                    <a:pt x="15780" y="11814"/>
                  </a:cubicBezTo>
                  <a:cubicBezTo>
                    <a:pt x="15320" y="11814"/>
                    <a:pt x="14850" y="11891"/>
                    <a:pt x="14389" y="12002"/>
                  </a:cubicBezTo>
                  <a:lnTo>
                    <a:pt x="14389" y="12002"/>
                  </a:lnTo>
                  <a:cubicBezTo>
                    <a:pt x="14540" y="11959"/>
                    <a:pt x="14746" y="11667"/>
                    <a:pt x="14864" y="11548"/>
                  </a:cubicBezTo>
                  <a:cubicBezTo>
                    <a:pt x="15138" y="11244"/>
                    <a:pt x="15351" y="10940"/>
                    <a:pt x="15411" y="10576"/>
                  </a:cubicBezTo>
                  <a:cubicBezTo>
                    <a:pt x="15472" y="10120"/>
                    <a:pt x="15320" y="9664"/>
                    <a:pt x="15047" y="9299"/>
                  </a:cubicBezTo>
                  <a:cubicBezTo>
                    <a:pt x="14653" y="8827"/>
                    <a:pt x="14011" y="8581"/>
                    <a:pt x="13374" y="8581"/>
                  </a:cubicBezTo>
                  <a:cubicBezTo>
                    <a:pt x="13272" y="8581"/>
                    <a:pt x="13171" y="8588"/>
                    <a:pt x="13071" y="8600"/>
                  </a:cubicBezTo>
                  <a:lnTo>
                    <a:pt x="12980" y="8600"/>
                  </a:lnTo>
                  <a:cubicBezTo>
                    <a:pt x="12828" y="8630"/>
                    <a:pt x="12706" y="8630"/>
                    <a:pt x="12554" y="8691"/>
                  </a:cubicBezTo>
                  <a:cubicBezTo>
                    <a:pt x="12213" y="8835"/>
                    <a:pt x="11894" y="9021"/>
                    <a:pt x="11601" y="9243"/>
                  </a:cubicBezTo>
                  <a:lnTo>
                    <a:pt x="11601" y="9243"/>
                  </a:lnTo>
                  <a:cubicBezTo>
                    <a:pt x="11894" y="8923"/>
                    <a:pt x="12183" y="8555"/>
                    <a:pt x="12311" y="8235"/>
                  </a:cubicBezTo>
                  <a:cubicBezTo>
                    <a:pt x="13246" y="6312"/>
                    <a:pt x="11645" y="3636"/>
                    <a:pt x="9345" y="3636"/>
                  </a:cubicBezTo>
                  <a:cubicBezTo>
                    <a:pt x="9028" y="3636"/>
                    <a:pt x="8698" y="3687"/>
                    <a:pt x="8359" y="3798"/>
                  </a:cubicBezTo>
                  <a:cubicBezTo>
                    <a:pt x="7436" y="4182"/>
                    <a:pt x="6643" y="4956"/>
                    <a:pt x="6052" y="5864"/>
                  </a:cubicBezTo>
                  <a:lnTo>
                    <a:pt x="6052" y="5864"/>
                  </a:lnTo>
                  <a:cubicBezTo>
                    <a:pt x="7044" y="3936"/>
                    <a:pt x="6013" y="2566"/>
                    <a:pt x="4822" y="2566"/>
                  </a:cubicBezTo>
                  <a:cubicBezTo>
                    <a:pt x="4146" y="2566"/>
                    <a:pt x="3418" y="3008"/>
                    <a:pt x="2979" y="4041"/>
                  </a:cubicBezTo>
                  <a:cubicBezTo>
                    <a:pt x="3611" y="2050"/>
                    <a:pt x="2981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11"/>
            <p:cNvSpPr/>
            <p:nvPr/>
          </p:nvSpPr>
          <p:spPr>
            <a:xfrm flipH="1">
              <a:off x="8221849" y="4367699"/>
              <a:ext cx="884591" cy="679094"/>
            </a:xfrm>
            <a:custGeom>
              <a:rect b="b" l="l" r="r" t="t"/>
              <a:pathLst>
                <a:path extrusionOk="0" h="8490" w="11065">
                  <a:moveTo>
                    <a:pt x="486" y="1"/>
                  </a:moveTo>
                  <a:cubicBezTo>
                    <a:pt x="321" y="1"/>
                    <a:pt x="157" y="33"/>
                    <a:pt x="0" y="100"/>
                  </a:cubicBezTo>
                  <a:lnTo>
                    <a:pt x="0" y="8489"/>
                  </a:lnTo>
                  <a:lnTo>
                    <a:pt x="11064" y="8489"/>
                  </a:lnTo>
                  <a:cubicBezTo>
                    <a:pt x="10912" y="8003"/>
                    <a:pt x="10487" y="7578"/>
                    <a:pt x="10031" y="7426"/>
                  </a:cubicBezTo>
                  <a:cubicBezTo>
                    <a:pt x="9799" y="7339"/>
                    <a:pt x="9553" y="7300"/>
                    <a:pt x="9303" y="7300"/>
                  </a:cubicBezTo>
                  <a:cubicBezTo>
                    <a:pt x="9029" y="7300"/>
                    <a:pt x="8751" y="7346"/>
                    <a:pt x="8481" y="7426"/>
                  </a:cubicBezTo>
                  <a:cubicBezTo>
                    <a:pt x="8754" y="6939"/>
                    <a:pt x="8389" y="6271"/>
                    <a:pt x="7903" y="6058"/>
                  </a:cubicBezTo>
                  <a:cubicBezTo>
                    <a:pt x="7756" y="6003"/>
                    <a:pt x="7601" y="5978"/>
                    <a:pt x="7444" y="5978"/>
                  </a:cubicBezTo>
                  <a:cubicBezTo>
                    <a:pt x="7152" y="5978"/>
                    <a:pt x="6851" y="6063"/>
                    <a:pt x="6580" y="6195"/>
                  </a:cubicBezTo>
                  <a:lnTo>
                    <a:pt x="6580" y="6195"/>
                  </a:lnTo>
                  <a:cubicBezTo>
                    <a:pt x="6903" y="5981"/>
                    <a:pt x="7137" y="5620"/>
                    <a:pt x="7265" y="5237"/>
                  </a:cubicBezTo>
                  <a:cubicBezTo>
                    <a:pt x="7801" y="4084"/>
                    <a:pt x="6846" y="2504"/>
                    <a:pt x="5507" y="2504"/>
                  </a:cubicBezTo>
                  <a:cubicBezTo>
                    <a:pt x="5329" y="2504"/>
                    <a:pt x="5144" y="2532"/>
                    <a:pt x="4955" y="2593"/>
                  </a:cubicBezTo>
                  <a:cubicBezTo>
                    <a:pt x="4359" y="2836"/>
                    <a:pt x="3885" y="3321"/>
                    <a:pt x="3509" y="3896"/>
                  </a:cubicBezTo>
                  <a:lnTo>
                    <a:pt x="3509" y="3896"/>
                  </a:lnTo>
                  <a:cubicBezTo>
                    <a:pt x="4180" y="2709"/>
                    <a:pt x="3551" y="1867"/>
                    <a:pt x="2823" y="1867"/>
                  </a:cubicBezTo>
                  <a:cubicBezTo>
                    <a:pt x="2423" y="1867"/>
                    <a:pt x="1993" y="2122"/>
                    <a:pt x="1733" y="2714"/>
                  </a:cubicBezTo>
                  <a:cubicBezTo>
                    <a:pt x="2381" y="1081"/>
                    <a:pt x="143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11"/>
            <p:cNvSpPr/>
            <p:nvPr/>
          </p:nvSpPr>
          <p:spPr>
            <a:xfrm flipH="1">
              <a:off x="8165967" y="4144614"/>
              <a:ext cx="82743" cy="75988"/>
            </a:xfrm>
            <a:custGeom>
              <a:rect b="b" l="l" r="r" t="t"/>
              <a:pathLst>
                <a:path extrusionOk="0" h="950" w="1035">
                  <a:moveTo>
                    <a:pt x="998" y="1"/>
                  </a:moveTo>
                  <a:cubicBezTo>
                    <a:pt x="894" y="1"/>
                    <a:pt x="584" y="21"/>
                    <a:pt x="335" y="245"/>
                  </a:cubicBezTo>
                  <a:cubicBezTo>
                    <a:pt x="31" y="488"/>
                    <a:pt x="1" y="944"/>
                    <a:pt x="1" y="944"/>
                  </a:cubicBezTo>
                  <a:cubicBezTo>
                    <a:pt x="1" y="944"/>
                    <a:pt x="38" y="950"/>
                    <a:pt x="99" y="950"/>
                  </a:cubicBezTo>
                  <a:cubicBezTo>
                    <a:pt x="235" y="950"/>
                    <a:pt x="490" y="921"/>
                    <a:pt x="700" y="731"/>
                  </a:cubicBezTo>
                  <a:cubicBezTo>
                    <a:pt x="1004" y="458"/>
                    <a:pt x="1034" y="2"/>
                    <a:pt x="1034" y="2"/>
                  </a:cubicBezTo>
                  <a:cubicBezTo>
                    <a:pt x="1034" y="2"/>
                    <a:pt x="1021" y="1"/>
                    <a:pt x="9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11"/>
            <p:cNvSpPr/>
            <p:nvPr/>
          </p:nvSpPr>
          <p:spPr>
            <a:xfrm flipH="1">
              <a:off x="8853654" y="4378097"/>
              <a:ext cx="82743" cy="116782"/>
            </a:xfrm>
            <a:custGeom>
              <a:rect b="b" l="l" r="r" t="t"/>
              <a:pathLst>
                <a:path extrusionOk="0" h="1460" w="1035">
                  <a:moveTo>
                    <a:pt x="913" y="1"/>
                  </a:moveTo>
                  <a:lnTo>
                    <a:pt x="913" y="1"/>
                  </a:lnTo>
                  <a:cubicBezTo>
                    <a:pt x="913" y="1"/>
                    <a:pt x="457" y="153"/>
                    <a:pt x="244" y="548"/>
                  </a:cubicBezTo>
                  <a:cubicBezTo>
                    <a:pt x="1" y="913"/>
                    <a:pt x="123" y="1460"/>
                    <a:pt x="123" y="1460"/>
                  </a:cubicBezTo>
                  <a:cubicBezTo>
                    <a:pt x="123" y="1460"/>
                    <a:pt x="578" y="1308"/>
                    <a:pt x="791" y="913"/>
                  </a:cubicBezTo>
                  <a:cubicBezTo>
                    <a:pt x="1034" y="548"/>
                    <a:pt x="913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11"/>
            <p:cNvSpPr/>
            <p:nvPr/>
          </p:nvSpPr>
          <p:spPr>
            <a:xfrm flipH="1">
              <a:off x="8255906" y="4047429"/>
              <a:ext cx="77786" cy="165414"/>
            </a:xfrm>
            <a:custGeom>
              <a:rect b="b" l="l" r="r" t="t"/>
              <a:pathLst>
                <a:path extrusionOk="0" h="2068" w="973">
                  <a:moveTo>
                    <a:pt x="243" y="1"/>
                  </a:moveTo>
                  <a:cubicBezTo>
                    <a:pt x="243" y="1"/>
                    <a:pt x="0" y="578"/>
                    <a:pt x="91" y="1156"/>
                  </a:cubicBezTo>
                  <a:cubicBezTo>
                    <a:pt x="213" y="1703"/>
                    <a:pt x="699" y="2068"/>
                    <a:pt x="699" y="2068"/>
                  </a:cubicBezTo>
                  <a:cubicBezTo>
                    <a:pt x="699" y="2068"/>
                    <a:pt x="973" y="1490"/>
                    <a:pt x="851" y="913"/>
                  </a:cubicBezTo>
                  <a:cubicBezTo>
                    <a:pt x="760" y="335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2" name="Google Shape;1132;p11"/>
          <p:cNvGrpSpPr/>
          <p:nvPr/>
        </p:nvGrpSpPr>
        <p:grpSpPr>
          <a:xfrm flipH="1">
            <a:off x="-518902" y="2809772"/>
            <a:ext cx="1496970" cy="2297721"/>
            <a:chOff x="243098" y="2746672"/>
            <a:chExt cx="1496970" cy="2297721"/>
          </a:xfrm>
        </p:grpSpPr>
        <p:sp>
          <p:nvSpPr>
            <p:cNvPr id="1133" name="Google Shape;1133;p11"/>
            <p:cNvSpPr/>
            <p:nvPr/>
          </p:nvSpPr>
          <p:spPr>
            <a:xfrm>
              <a:off x="789842" y="4086383"/>
              <a:ext cx="461762" cy="958010"/>
            </a:xfrm>
            <a:custGeom>
              <a:rect b="b" l="l" r="r" t="t"/>
              <a:pathLst>
                <a:path extrusionOk="0" h="11977" w="5776">
                  <a:moveTo>
                    <a:pt x="2888" y="0"/>
                  </a:moveTo>
                  <a:lnTo>
                    <a:pt x="2797" y="2219"/>
                  </a:lnTo>
                  <a:lnTo>
                    <a:pt x="1611" y="1307"/>
                  </a:lnTo>
                  <a:lnTo>
                    <a:pt x="1520" y="1429"/>
                  </a:lnTo>
                  <a:lnTo>
                    <a:pt x="2645" y="2797"/>
                  </a:lnTo>
                  <a:lnTo>
                    <a:pt x="2432" y="7082"/>
                  </a:lnTo>
                  <a:lnTo>
                    <a:pt x="1885" y="6535"/>
                  </a:lnTo>
                  <a:lnTo>
                    <a:pt x="1915" y="5076"/>
                  </a:lnTo>
                  <a:lnTo>
                    <a:pt x="1703" y="5015"/>
                  </a:lnTo>
                  <a:lnTo>
                    <a:pt x="1520" y="6201"/>
                  </a:lnTo>
                  <a:lnTo>
                    <a:pt x="152" y="5015"/>
                  </a:lnTo>
                  <a:lnTo>
                    <a:pt x="0" y="5137"/>
                  </a:lnTo>
                  <a:lnTo>
                    <a:pt x="2310" y="7812"/>
                  </a:lnTo>
                  <a:lnTo>
                    <a:pt x="2007" y="11976"/>
                  </a:lnTo>
                  <a:lnTo>
                    <a:pt x="3891" y="11976"/>
                  </a:lnTo>
                  <a:lnTo>
                    <a:pt x="3678" y="6748"/>
                  </a:lnTo>
                  <a:lnTo>
                    <a:pt x="4681" y="5107"/>
                  </a:lnTo>
                  <a:lnTo>
                    <a:pt x="5776" y="4955"/>
                  </a:lnTo>
                  <a:lnTo>
                    <a:pt x="5776" y="4772"/>
                  </a:lnTo>
                  <a:lnTo>
                    <a:pt x="4803" y="4803"/>
                  </a:lnTo>
                  <a:lnTo>
                    <a:pt x="5350" y="3921"/>
                  </a:lnTo>
                  <a:lnTo>
                    <a:pt x="5228" y="3800"/>
                  </a:lnTo>
                  <a:lnTo>
                    <a:pt x="3678" y="5471"/>
                  </a:lnTo>
                  <a:lnTo>
                    <a:pt x="3405" y="273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11"/>
            <p:cNvSpPr/>
            <p:nvPr/>
          </p:nvSpPr>
          <p:spPr>
            <a:xfrm>
              <a:off x="274676" y="2746672"/>
              <a:ext cx="1465392" cy="1589112"/>
            </a:xfrm>
            <a:custGeom>
              <a:rect b="b" l="l" r="r" t="t"/>
              <a:pathLst>
                <a:path extrusionOk="0" h="19867" w="18330">
                  <a:moveTo>
                    <a:pt x="9682" y="1"/>
                  </a:moveTo>
                  <a:cubicBezTo>
                    <a:pt x="9666" y="1"/>
                    <a:pt x="9651" y="1"/>
                    <a:pt x="9636" y="1"/>
                  </a:cubicBezTo>
                  <a:cubicBezTo>
                    <a:pt x="8663" y="32"/>
                    <a:pt x="7873" y="731"/>
                    <a:pt x="7265" y="1460"/>
                  </a:cubicBezTo>
                  <a:cubicBezTo>
                    <a:pt x="6019" y="2980"/>
                    <a:pt x="5259" y="4865"/>
                    <a:pt x="5107" y="6840"/>
                  </a:cubicBezTo>
                  <a:cubicBezTo>
                    <a:pt x="4712" y="6354"/>
                    <a:pt x="4377" y="5868"/>
                    <a:pt x="3891" y="5472"/>
                  </a:cubicBezTo>
                  <a:cubicBezTo>
                    <a:pt x="3485" y="5168"/>
                    <a:pt x="2993" y="4926"/>
                    <a:pt x="2488" y="4926"/>
                  </a:cubicBezTo>
                  <a:cubicBezTo>
                    <a:pt x="2389" y="4926"/>
                    <a:pt x="2289" y="4936"/>
                    <a:pt x="2189" y="4956"/>
                  </a:cubicBezTo>
                  <a:cubicBezTo>
                    <a:pt x="1186" y="5108"/>
                    <a:pt x="548" y="6111"/>
                    <a:pt x="274" y="7114"/>
                  </a:cubicBezTo>
                  <a:cubicBezTo>
                    <a:pt x="1" y="8178"/>
                    <a:pt x="61" y="9272"/>
                    <a:pt x="396" y="10305"/>
                  </a:cubicBezTo>
                  <a:cubicBezTo>
                    <a:pt x="912" y="12007"/>
                    <a:pt x="2219" y="13375"/>
                    <a:pt x="3466" y="14622"/>
                  </a:cubicBezTo>
                  <a:cubicBezTo>
                    <a:pt x="3336" y="14567"/>
                    <a:pt x="3199" y="14541"/>
                    <a:pt x="3063" y="14541"/>
                  </a:cubicBezTo>
                  <a:cubicBezTo>
                    <a:pt x="2595" y="14541"/>
                    <a:pt x="2127" y="14843"/>
                    <a:pt x="1915" y="15290"/>
                  </a:cubicBezTo>
                  <a:cubicBezTo>
                    <a:pt x="1520" y="16050"/>
                    <a:pt x="1915" y="16901"/>
                    <a:pt x="2402" y="17509"/>
                  </a:cubicBezTo>
                  <a:cubicBezTo>
                    <a:pt x="2858" y="18026"/>
                    <a:pt x="3435" y="18391"/>
                    <a:pt x="4043" y="18695"/>
                  </a:cubicBezTo>
                  <a:cubicBezTo>
                    <a:pt x="5651" y="19498"/>
                    <a:pt x="7434" y="19866"/>
                    <a:pt x="9228" y="19866"/>
                  </a:cubicBezTo>
                  <a:cubicBezTo>
                    <a:pt x="11164" y="19866"/>
                    <a:pt x="13112" y="19437"/>
                    <a:pt x="14864" y="18664"/>
                  </a:cubicBezTo>
                  <a:cubicBezTo>
                    <a:pt x="16110" y="18117"/>
                    <a:pt x="16992" y="17205"/>
                    <a:pt x="17691" y="15989"/>
                  </a:cubicBezTo>
                  <a:cubicBezTo>
                    <a:pt x="18147" y="15290"/>
                    <a:pt x="18299" y="14439"/>
                    <a:pt x="18329" y="13649"/>
                  </a:cubicBezTo>
                  <a:cubicBezTo>
                    <a:pt x="18329" y="13102"/>
                    <a:pt x="18299" y="12585"/>
                    <a:pt x="18086" y="12129"/>
                  </a:cubicBezTo>
                  <a:cubicBezTo>
                    <a:pt x="17873" y="11673"/>
                    <a:pt x="17448" y="11248"/>
                    <a:pt x="16931" y="11187"/>
                  </a:cubicBezTo>
                  <a:cubicBezTo>
                    <a:pt x="16869" y="11174"/>
                    <a:pt x="16804" y="11168"/>
                    <a:pt x="16739" y="11168"/>
                  </a:cubicBezTo>
                  <a:cubicBezTo>
                    <a:pt x="16511" y="11168"/>
                    <a:pt x="16279" y="11244"/>
                    <a:pt x="16148" y="11384"/>
                  </a:cubicBezTo>
                  <a:lnTo>
                    <a:pt x="16148" y="11384"/>
                  </a:lnTo>
                  <a:cubicBezTo>
                    <a:pt x="16711" y="10695"/>
                    <a:pt x="17239" y="9890"/>
                    <a:pt x="17448" y="8998"/>
                  </a:cubicBezTo>
                  <a:cubicBezTo>
                    <a:pt x="17691" y="8086"/>
                    <a:pt x="17569" y="7083"/>
                    <a:pt x="16961" y="6384"/>
                  </a:cubicBezTo>
                  <a:cubicBezTo>
                    <a:pt x="16487" y="5810"/>
                    <a:pt x="15766" y="5523"/>
                    <a:pt x="15019" y="5523"/>
                  </a:cubicBezTo>
                  <a:cubicBezTo>
                    <a:pt x="14856" y="5523"/>
                    <a:pt x="14692" y="5536"/>
                    <a:pt x="14530" y="5564"/>
                  </a:cubicBezTo>
                  <a:cubicBezTo>
                    <a:pt x="13618" y="5716"/>
                    <a:pt x="12858" y="6202"/>
                    <a:pt x="12250" y="6871"/>
                  </a:cubicBezTo>
                  <a:cubicBezTo>
                    <a:pt x="12311" y="5472"/>
                    <a:pt x="12615" y="4074"/>
                    <a:pt x="12372" y="2706"/>
                  </a:cubicBezTo>
                  <a:cubicBezTo>
                    <a:pt x="12101" y="1354"/>
                    <a:pt x="11057" y="1"/>
                    <a:pt x="96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11"/>
            <p:cNvSpPr/>
            <p:nvPr/>
          </p:nvSpPr>
          <p:spPr>
            <a:xfrm>
              <a:off x="635228" y="4360980"/>
              <a:ext cx="324817" cy="282356"/>
            </a:xfrm>
            <a:custGeom>
              <a:rect b="b" l="l" r="r" t="t"/>
              <a:pathLst>
                <a:path extrusionOk="0" h="3530" w="4063">
                  <a:moveTo>
                    <a:pt x="1850" y="0"/>
                  </a:moveTo>
                  <a:cubicBezTo>
                    <a:pt x="1502" y="0"/>
                    <a:pt x="1195" y="373"/>
                    <a:pt x="1570" y="944"/>
                  </a:cubicBezTo>
                  <a:cubicBezTo>
                    <a:pt x="1296" y="663"/>
                    <a:pt x="1033" y="551"/>
                    <a:pt x="819" y="551"/>
                  </a:cubicBezTo>
                  <a:cubicBezTo>
                    <a:pt x="223" y="551"/>
                    <a:pt x="1" y="1409"/>
                    <a:pt x="962" y="1856"/>
                  </a:cubicBezTo>
                  <a:cubicBezTo>
                    <a:pt x="37" y="1881"/>
                    <a:pt x="304" y="2974"/>
                    <a:pt x="969" y="2974"/>
                  </a:cubicBezTo>
                  <a:cubicBezTo>
                    <a:pt x="1100" y="2974"/>
                    <a:pt x="1247" y="2931"/>
                    <a:pt x="1403" y="2829"/>
                  </a:cubicBezTo>
                  <a:lnTo>
                    <a:pt x="1403" y="2829"/>
                  </a:lnTo>
                  <a:cubicBezTo>
                    <a:pt x="1083" y="3075"/>
                    <a:pt x="1301" y="3529"/>
                    <a:pt x="1714" y="3529"/>
                  </a:cubicBezTo>
                  <a:cubicBezTo>
                    <a:pt x="1726" y="3529"/>
                    <a:pt x="1739" y="3529"/>
                    <a:pt x="1752" y="3528"/>
                  </a:cubicBezTo>
                  <a:cubicBezTo>
                    <a:pt x="2877" y="3315"/>
                    <a:pt x="4062" y="1491"/>
                    <a:pt x="3029" y="519"/>
                  </a:cubicBezTo>
                  <a:cubicBezTo>
                    <a:pt x="2955" y="430"/>
                    <a:pt x="2810" y="370"/>
                    <a:pt x="2680" y="370"/>
                  </a:cubicBezTo>
                  <a:cubicBezTo>
                    <a:pt x="2542" y="370"/>
                    <a:pt x="2421" y="438"/>
                    <a:pt x="2421" y="610"/>
                  </a:cubicBezTo>
                  <a:cubicBezTo>
                    <a:pt x="2358" y="184"/>
                    <a:pt x="2094" y="0"/>
                    <a:pt x="1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11"/>
            <p:cNvSpPr/>
            <p:nvPr/>
          </p:nvSpPr>
          <p:spPr>
            <a:xfrm>
              <a:off x="663449" y="3468479"/>
              <a:ext cx="794733" cy="858426"/>
            </a:xfrm>
            <a:custGeom>
              <a:rect b="b" l="l" r="r" t="t"/>
              <a:pathLst>
                <a:path extrusionOk="0" h="10732" w="9941">
                  <a:moveTo>
                    <a:pt x="3393" y="0"/>
                  </a:moveTo>
                  <a:cubicBezTo>
                    <a:pt x="3295" y="0"/>
                    <a:pt x="3197" y="11"/>
                    <a:pt x="3101" y="35"/>
                  </a:cubicBezTo>
                  <a:cubicBezTo>
                    <a:pt x="2341" y="217"/>
                    <a:pt x="1977" y="1129"/>
                    <a:pt x="2068" y="1889"/>
                  </a:cubicBezTo>
                  <a:cubicBezTo>
                    <a:pt x="2129" y="2649"/>
                    <a:pt x="2524" y="3379"/>
                    <a:pt x="2797" y="4078"/>
                  </a:cubicBezTo>
                  <a:cubicBezTo>
                    <a:pt x="2435" y="3871"/>
                    <a:pt x="2029" y="3730"/>
                    <a:pt x="1598" y="3730"/>
                  </a:cubicBezTo>
                  <a:cubicBezTo>
                    <a:pt x="1522" y="3730"/>
                    <a:pt x="1446" y="3734"/>
                    <a:pt x="1369" y="3743"/>
                  </a:cubicBezTo>
                  <a:cubicBezTo>
                    <a:pt x="882" y="3835"/>
                    <a:pt x="426" y="4139"/>
                    <a:pt x="244" y="4594"/>
                  </a:cubicBezTo>
                  <a:cubicBezTo>
                    <a:pt x="1" y="5081"/>
                    <a:pt x="122" y="5598"/>
                    <a:pt x="396" y="6053"/>
                  </a:cubicBezTo>
                  <a:cubicBezTo>
                    <a:pt x="670" y="6479"/>
                    <a:pt x="1065" y="6813"/>
                    <a:pt x="1490" y="7117"/>
                  </a:cubicBezTo>
                  <a:cubicBezTo>
                    <a:pt x="1414" y="7087"/>
                    <a:pt x="1331" y="7072"/>
                    <a:pt x="1247" y="7072"/>
                  </a:cubicBezTo>
                  <a:cubicBezTo>
                    <a:pt x="1163" y="7072"/>
                    <a:pt x="1080" y="7087"/>
                    <a:pt x="1004" y="7117"/>
                  </a:cubicBezTo>
                  <a:cubicBezTo>
                    <a:pt x="730" y="7239"/>
                    <a:pt x="578" y="7512"/>
                    <a:pt x="548" y="7816"/>
                  </a:cubicBezTo>
                  <a:cubicBezTo>
                    <a:pt x="518" y="8090"/>
                    <a:pt x="578" y="8394"/>
                    <a:pt x="670" y="8637"/>
                  </a:cubicBezTo>
                  <a:cubicBezTo>
                    <a:pt x="822" y="9093"/>
                    <a:pt x="1034" y="9519"/>
                    <a:pt x="1338" y="9701"/>
                  </a:cubicBezTo>
                  <a:cubicBezTo>
                    <a:pt x="1885" y="10248"/>
                    <a:pt x="2493" y="10582"/>
                    <a:pt x="3253" y="10674"/>
                  </a:cubicBezTo>
                  <a:cubicBezTo>
                    <a:pt x="3573" y="10712"/>
                    <a:pt x="3897" y="10731"/>
                    <a:pt x="4223" y="10731"/>
                  </a:cubicBezTo>
                  <a:cubicBezTo>
                    <a:pt x="5969" y="10731"/>
                    <a:pt x="7747" y="10171"/>
                    <a:pt x="9028" y="8941"/>
                  </a:cubicBezTo>
                  <a:cubicBezTo>
                    <a:pt x="9272" y="8728"/>
                    <a:pt x="9545" y="8424"/>
                    <a:pt x="9697" y="8060"/>
                  </a:cubicBezTo>
                  <a:cubicBezTo>
                    <a:pt x="9879" y="7695"/>
                    <a:pt x="9940" y="7148"/>
                    <a:pt x="9636" y="6813"/>
                  </a:cubicBezTo>
                  <a:cubicBezTo>
                    <a:pt x="9478" y="6690"/>
                    <a:pt x="9268" y="6607"/>
                    <a:pt x="9066" y="6607"/>
                  </a:cubicBezTo>
                  <a:cubicBezTo>
                    <a:pt x="8920" y="6607"/>
                    <a:pt x="8778" y="6650"/>
                    <a:pt x="8664" y="6753"/>
                  </a:cubicBezTo>
                  <a:cubicBezTo>
                    <a:pt x="9120" y="5841"/>
                    <a:pt x="9636" y="4929"/>
                    <a:pt x="9636" y="3926"/>
                  </a:cubicBezTo>
                  <a:cubicBezTo>
                    <a:pt x="9636" y="3348"/>
                    <a:pt x="9484" y="2740"/>
                    <a:pt x="9180" y="2224"/>
                  </a:cubicBezTo>
                  <a:cubicBezTo>
                    <a:pt x="8931" y="1807"/>
                    <a:pt x="8504" y="1391"/>
                    <a:pt x="7992" y="1391"/>
                  </a:cubicBezTo>
                  <a:cubicBezTo>
                    <a:pt x="7943" y="1391"/>
                    <a:pt x="7893" y="1395"/>
                    <a:pt x="7843" y="1403"/>
                  </a:cubicBezTo>
                  <a:cubicBezTo>
                    <a:pt x="7509" y="1464"/>
                    <a:pt x="7205" y="1707"/>
                    <a:pt x="6992" y="1950"/>
                  </a:cubicBezTo>
                  <a:cubicBezTo>
                    <a:pt x="6809" y="2254"/>
                    <a:pt x="6688" y="2558"/>
                    <a:pt x="6597" y="2923"/>
                  </a:cubicBezTo>
                  <a:cubicBezTo>
                    <a:pt x="6202" y="1889"/>
                    <a:pt x="5472" y="1008"/>
                    <a:pt x="4560" y="400"/>
                  </a:cubicBezTo>
                  <a:cubicBezTo>
                    <a:pt x="4194" y="180"/>
                    <a:pt x="3790" y="0"/>
                    <a:pt x="3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11"/>
            <p:cNvSpPr/>
            <p:nvPr/>
          </p:nvSpPr>
          <p:spPr>
            <a:xfrm>
              <a:off x="354861" y="3840821"/>
              <a:ext cx="72990" cy="104624"/>
            </a:xfrm>
            <a:custGeom>
              <a:rect b="b" l="l" r="r" t="t"/>
              <a:pathLst>
                <a:path extrusionOk="0" h="1308" w="913">
                  <a:moveTo>
                    <a:pt x="92" y="0"/>
                  </a:moveTo>
                  <a:cubicBezTo>
                    <a:pt x="92" y="0"/>
                    <a:pt x="1" y="456"/>
                    <a:pt x="183" y="791"/>
                  </a:cubicBezTo>
                  <a:cubicBezTo>
                    <a:pt x="365" y="1125"/>
                    <a:pt x="791" y="1307"/>
                    <a:pt x="791" y="1307"/>
                  </a:cubicBezTo>
                  <a:cubicBezTo>
                    <a:pt x="791" y="1307"/>
                    <a:pt x="912" y="851"/>
                    <a:pt x="700" y="487"/>
                  </a:cubicBezTo>
                  <a:cubicBezTo>
                    <a:pt x="487" y="152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11"/>
            <p:cNvSpPr/>
            <p:nvPr/>
          </p:nvSpPr>
          <p:spPr>
            <a:xfrm>
              <a:off x="243098" y="3940326"/>
              <a:ext cx="158051" cy="70869"/>
            </a:xfrm>
            <a:custGeom>
              <a:rect b="b" l="l" r="r" t="t"/>
              <a:pathLst>
                <a:path extrusionOk="0" h="886" w="1977">
                  <a:moveTo>
                    <a:pt x="996" y="1"/>
                  </a:moveTo>
                  <a:cubicBezTo>
                    <a:pt x="978" y="1"/>
                    <a:pt x="960" y="1"/>
                    <a:pt x="943" y="2"/>
                  </a:cubicBezTo>
                  <a:cubicBezTo>
                    <a:pt x="396" y="2"/>
                    <a:pt x="0" y="519"/>
                    <a:pt x="0" y="519"/>
                  </a:cubicBezTo>
                  <a:cubicBezTo>
                    <a:pt x="0" y="519"/>
                    <a:pt x="451" y="886"/>
                    <a:pt x="946" y="886"/>
                  </a:cubicBezTo>
                  <a:cubicBezTo>
                    <a:pt x="965" y="886"/>
                    <a:pt x="984" y="885"/>
                    <a:pt x="1003" y="884"/>
                  </a:cubicBezTo>
                  <a:cubicBezTo>
                    <a:pt x="1551" y="854"/>
                    <a:pt x="1976" y="398"/>
                    <a:pt x="1976" y="398"/>
                  </a:cubicBezTo>
                  <a:cubicBezTo>
                    <a:pt x="1976" y="398"/>
                    <a:pt x="1494" y="1"/>
                    <a:pt x="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11"/>
            <p:cNvSpPr/>
            <p:nvPr/>
          </p:nvSpPr>
          <p:spPr>
            <a:xfrm>
              <a:off x="1256401" y="4479441"/>
              <a:ext cx="58360" cy="29755"/>
            </a:xfrm>
            <a:custGeom>
              <a:rect b="b" l="l" r="r" t="t"/>
              <a:pathLst>
                <a:path extrusionOk="0" h="372" w="730">
                  <a:moveTo>
                    <a:pt x="235" y="0"/>
                  </a:moveTo>
                  <a:cubicBezTo>
                    <a:pt x="108" y="0"/>
                    <a:pt x="0" y="41"/>
                    <a:pt x="0" y="41"/>
                  </a:cubicBezTo>
                  <a:cubicBezTo>
                    <a:pt x="0" y="41"/>
                    <a:pt x="122" y="253"/>
                    <a:pt x="304" y="345"/>
                  </a:cubicBezTo>
                  <a:cubicBezTo>
                    <a:pt x="365" y="365"/>
                    <a:pt x="433" y="372"/>
                    <a:pt x="496" y="372"/>
                  </a:cubicBezTo>
                  <a:cubicBezTo>
                    <a:pt x="622" y="372"/>
                    <a:pt x="730" y="345"/>
                    <a:pt x="730" y="345"/>
                  </a:cubicBezTo>
                  <a:cubicBezTo>
                    <a:pt x="730" y="345"/>
                    <a:pt x="608" y="101"/>
                    <a:pt x="426" y="41"/>
                  </a:cubicBezTo>
                  <a:cubicBezTo>
                    <a:pt x="365" y="10"/>
                    <a:pt x="298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11"/>
            <p:cNvSpPr/>
            <p:nvPr/>
          </p:nvSpPr>
          <p:spPr>
            <a:xfrm>
              <a:off x="1256401" y="4409692"/>
              <a:ext cx="60838" cy="58471"/>
            </a:xfrm>
            <a:custGeom>
              <a:rect b="b" l="l" r="r" t="t"/>
              <a:pathLst>
                <a:path extrusionOk="0" h="731" w="761">
                  <a:moveTo>
                    <a:pt x="760" y="1"/>
                  </a:moveTo>
                  <a:cubicBezTo>
                    <a:pt x="760" y="1"/>
                    <a:pt x="456" y="1"/>
                    <a:pt x="213" y="183"/>
                  </a:cubicBezTo>
                  <a:cubicBezTo>
                    <a:pt x="31" y="366"/>
                    <a:pt x="0" y="730"/>
                    <a:pt x="0" y="730"/>
                  </a:cubicBezTo>
                  <a:cubicBezTo>
                    <a:pt x="0" y="730"/>
                    <a:pt x="304" y="730"/>
                    <a:pt x="547" y="518"/>
                  </a:cubicBezTo>
                  <a:cubicBezTo>
                    <a:pt x="760" y="335"/>
                    <a:pt x="760" y="1"/>
                    <a:pt x="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11"/>
            <p:cNvSpPr/>
            <p:nvPr/>
          </p:nvSpPr>
          <p:spPr>
            <a:xfrm>
              <a:off x="1217548" y="3476078"/>
              <a:ext cx="82663" cy="82787"/>
            </a:xfrm>
            <a:custGeom>
              <a:rect b="b" l="l" r="r" t="t"/>
              <a:pathLst>
                <a:path extrusionOk="0" h="1035" w="1034">
                  <a:moveTo>
                    <a:pt x="973" y="1"/>
                  </a:moveTo>
                  <a:lnTo>
                    <a:pt x="973" y="1"/>
                  </a:lnTo>
                  <a:cubicBezTo>
                    <a:pt x="973" y="1"/>
                    <a:pt x="517" y="1"/>
                    <a:pt x="274" y="305"/>
                  </a:cubicBezTo>
                  <a:cubicBezTo>
                    <a:pt x="0" y="578"/>
                    <a:pt x="0" y="1034"/>
                    <a:pt x="0" y="1034"/>
                  </a:cubicBezTo>
                  <a:cubicBezTo>
                    <a:pt x="0" y="1034"/>
                    <a:pt x="456" y="1034"/>
                    <a:pt x="730" y="730"/>
                  </a:cubicBezTo>
                  <a:cubicBezTo>
                    <a:pt x="1033" y="426"/>
                    <a:pt x="973" y="1"/>
                    <a:pt x="9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11"/>
            <p:cNvSpPr/>
            <p:nvPr/>
          </p:nvSpPr>
          <p:spPr>
            <a:xfrm>
              <a:off x="695027" y="3711641"/>
              <a:ext cx="72990" cy="37114"/>
            </a:xfrm>
            <a:custGeom>
              <a:rect b="b" l="l" r="r" t="t"/>
              <a:pathLst>
                <a:path extrusionOk="0" h="464" w="913">
                  <a:moveTo>
                    <a:pt x="318" y="1"/>
                  </a:moveTo>
                  <a:cubicBezTo>
                    <a:pt x="146" y="1"/>
                    <a:pt x="1" y="65"/>
                    <a:pt x="1" y="65"/>
                  </a:cubicBezTo>
                  <a:cubicBezTo>
                    <a:pt x="1" y="65"/>
                    <a:pt x="123" y="308"/>
                    <a:pt x="366" y="430"/>
                  </a:cubicBezTo>
                  <a:cubicBezTo>
                    <a:pt x="432" y="455"/>
                    <a:pt x="503" y="464"/>
                    <a:pt x="571" y="464"/>
                  </a:cubicBezTo>
                  <a:cubicBezTo>
                    <a:pt x="752" y="464"/>
                    <a:pt x="913" y="399"/>
                    <a:pt x="913" y="399"/>
                  </a:cubicBezTo>
                  <a:cubicBezTo>
                    <a:pt x="913" y="399"/>
                    <a:pt x="791" y="126"/>
                    <a:pt x="518" y="35"/>
                  </a:cubicBezTo>
                  <a:cubicBezTo>
                    <a:pt x="451" y="10"/>
                    <a:pt x="383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11"/>
            <p:cNvSpPr/>
            <p:nvPr/>
          </p:nvSpPr>
          <p:spPr>
            <a:xfrm>
              <a:off x="1113060" y="3398330"/>
              <a:ext cx="94815" cy="148377"/>
            </a:xfrm>
            <a:custGeom>
              <a:rect b="b" l="l" r="r" t="t"/>
              <a:pathLst>
                <a:path extrusionOk="0" h="1855" w="1186">
                  <a:moveTo>
                    <a:pt x="243" y="0"/>
                  </a:moveTo>
                  <a:cubicBezTo>
                    <a:pt x="243" y="0"/>
                    <a:pt x="0" y="517"/>
                    <a:pt x="213" y="1064"/>
                  </a:cubicBezTo>
                  <a:cubicBezTo>
                    <a:pt x="395" y="1581"/>
                    <a:pt x="973" y="1854"/>
                    <a:pt x="973" y="1854"/>
                  </a:cubicBezTo>
                  <a:cubicBezTo>
                    <a:pt x="973" y="1854"/>
                    <a:pt x="1185" y="1307"/>
                    <a:pt x="1003" y="791"/>
                  </a:cubicBezTo>
                  <a:cubicBezTo>
                    <a:pt x="821" y="304"/>
                    <a:pt x="243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11"/>
            <p:cNvSpPr/>
            <p:nvPr/>
          </p:nvSpPr>
          <p:spPr>
            <a:xfrm>
              <a:off x="758264" y="4468083"/>
              <a:ext cx="136146" cy="124061"/>
            </a:xfrm>
            <a:custGeom>
              <a:rect b="b" l="l" r="r" t="t"/>
              <a:pathLst>
                <a:path extrusionOk="0" h="1551" w="1703">
                  <a:moveTo>
                    <a:pt x="1277" y="0"/>
                  </a:moveTo>
                  <a:cubicBezTo>
                    <a:pt x="1094" y="0"/>
                    <a:pt x="1064" y="213"/>
                    <a:pt x="912" y="213"/>
                  </a:cubicBezTo>
                  <a:cubicBezTo>
                    <a:pt x="882" y="213"/>
                    <a:pt x="851" y="213"/>
                    <a:pt x="791" y="183"/>
                  </a:cubicBezTo>
                  <a:cubicBezTo>
                    <a:pt x="760" y="152"/>
                    <a:pt x="730" y="61"/>
                    <a:pt x="639" y="61"/>
                  </a:cubicBezTo>
                  <a:cubicBezTo>
                    <a:pt x="578" y="61"/>
                    <a:pt x="487" y="152"/>
                    <a:pt x="456" y="213"/>
                  </a:cubicBezTo>
                  <a:cubicBezTo>
                    <a:pt x="426" y="304"/>
                    <a:pt x="456" y="395"/>
                    <a:pt x="456" y="487"/>
                  </a:cubicBezTo>
                  <a:cubicBezTo>
                    <a:pt x="456" y="608"/>
                    <a:pt x="456" y="669"/>
                    <a:pt x="426" y="760"/>
                  </a:cubicBezTo>
                  <a:cubicBezTo>
                    <a:pt x="304" y="882"/>
                    <a:pt x="122" y="851"/>
                    <a:pt x="31" y="1003"/>
                  </a:cubicBezTo>
                  <a:cubicBezTo>
                    <a:pt x="0" y="1125"/>
                    <a:pt x="31" y="1277"/>
                    <a:pt x="122" y="1368"/>
                  </a:cubicBezTo>
                  <a:cubicBezTo>
                    <a:pt x="243" y="1459"/>
                    <a:pt x="335" y="1550"/>
                    <a:pt x="487" y="1550"/>
                  </a:cubicBezTo>
                  <a:lnTo>
                    <a:pt x="791" y="1550"/>
                  </a:lnTo>
                  <a:cubicBezTo>
                    <a:pt x="1064" y="1520"/>
                    <a:pt x="1307" y="1429"/>
                    <a:pt x="1490" y="1155"/>
                  </a:cubicBezTo>
                  <a:cubicBezTo>
                    <a:pt x="1672" y="943"/>
                    <a:pt x="1702" y="639"/>
                    <a:pt x="1642" y="365"/>
                  </a:cubicBezTo>
                  <a:cubicBezTo>
                    <a:pt x="1550" y="213"/>
                    <a:pt x="1490" y="31"/>
                    <a:pt x="1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5" name="Google Shape;1145;p11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6" name="Google Shape;1146;p11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1147" name="Google Shape;1147;p11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1148" name="Google Shape;1148;p11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11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50" name="Google Shape;1150;p11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1151" name="Google Shape;1151;p11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11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11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11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11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11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11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11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11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11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11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11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11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11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11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11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p11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11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11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11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11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11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11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11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11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11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11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11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11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11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11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11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11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11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11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11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11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11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11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11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11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11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11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11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11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11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11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11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11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11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1" name="Google Shape;1201;p11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2" name="Google Shape;1202;p11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Google Shape;1203;p11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4" name="Google Shape;1204;p11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11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11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11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11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11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11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11" name="Google Shape;1211;p11"/>
          <p:cNvSpPr txBox="1"/>
          <p:nvPr>
            <p:ph type="title"/>
          </p:nvPr>
        </p:nvSpPr>
        <p:spPr>
          <a:xfrm>
            <a:off x="2082008" y="1408913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2" name="Google Shape;1212;p11"/>
          <p:cNvSpPr txBox="1"/>
          <p:nvPr>
            <p:ph idx="1" type="subTitle"/>
          </p:nvPr>
        </p:nvSpPr>
        <p:spPr>
          <a:xfrm>
            <a:off x="2082008" y="1886813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213" name="Google Shape;1213;p11"/>
          <p:cNvSpPr txBox="1"/>
          <p:nvPr>
            <p:ph idx="2" type="title"/>
          </p:nvPr>
        </p:nvSpPr>
        <p:spPr>
          <a:xfrm>
            <a:off x="5689200" y="1409213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4" name="Google Shape;1214;p11"/>
          <p:cNvSpPr txBox="1"/>
          <p:nvPr>
            <p:ph idx="3" type="subTitle"/>
          </p:nvPr>
        </p:nvSpPr>
        <p:spPr>
          <a:xfrm>
            <a:off x="5689200" y="1887113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215" name="Google Shape;1215;p11"/>
          <p:cNvSpPr txBox="1"/>
          <p:nvPr>
            <p:ph idx="4" type="title"/>
          </p:nvPr>
        </p:nvSpPr>
        <p:spPr>
          <a:xfrm>
            <a:off x="2082008" y="2513500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6" name="Google Shape;1216;p11"/>
          <p:cNvSpPr txBox="1"/>
          <p:nvPr>
            <p:ph idx="5" type="subTitle"/>
          </p:nvPr>
        </p:nvSpPr>
        <p:spPr>
          <a:xfrm>
            <a:off x="2082008" y="29914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217" name="Google Shape;1217;p11"/>
          <p:cNvSpPr txBox="1"/>
          <p:nvPr>
            <p:ph idx="6" type="title"/>
          </p:nvPr>
        </p:nvSpPr>
        <p:spPr>
          <a:xfrm>
            <a:off x="2082008" y="3618900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8" name="Google Shape;1218;p11"/>
          <p:cNvSpPr txBox="1"/>
          <p:nvPr>
            <p:ph idx="7" type="subTitle"/>
          </p:nvPr>
        </p:nvSpPr>
        <p:spPr>
          <a:xfrm>
            <a:off x="2082008" y="40968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219" name="Google Shape;1219;p11"/>
          <p:cNvSpPr txBox="1"/>
          <p:nvPr>
            <p:ph idx="8" type="title"/>
          </p:nvPr>
        </p:nvSpPr>
        <p:spPr>
          <a:xfrm>
            <a:off x="5689200" y="2513500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0" name="Google Shape;1220;p11"/>
          <p:cNvSpPr txBox="1"/>
          <p:nvPr>
            <p:ph idx="9" type="subTitle"/>
          </p:nvPr>
        </p:nvSpPr>
        <p:spPr>
          <a:xfrm>
            <a:off x="5689200" y="29914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221" name="Google Shape;1221;p11"/>
          <p:cNvSpPr txBox="1"/>
          <p:nvPr>
            <p:ph idx="13" type="title"/>
          </p:nvPr>
        </p:nvSpPr>
        <p:spPr>
          <a:xfrm>
            <a:off x="5689200" y="3618900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2" name="Google Shape;1222;p11"/>
          <p:cNvSpPr txBox="1"/>
          <p:nvPr>
            <p:ph idx="14" type="subTitle"/>
          </p:nvPr>
        </p:nvSpPr>
        <p:spPr>
          <a:xfrm>
            <a:off x="5689200" y="40968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223" name="Google Shape;1223;p11"/>
          <p:cNvSpPr txBox="1"/>
          <p:nvPr>
            <p:ph idx="15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12"/>
          <p:cNvSpPr txBox="1"/>
          <p:nvPr>
            <p:ph type="title"/>
          </p:nvPr>
        </p:nvSpPr>
        <p:spPr>
          <a:xfrm>
            <a:off x="6264000" y="540000"/>
            <a:ext cx="2160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226" name="Google Shape;1226;p12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1227" name="Google Shape;1227;p12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1228" name="Google Shape;1228;p12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9" name="Google Shape;1229;p12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30" name="Google Shape;1230;p12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1231" name="Google Shape;1231;p12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2" name="Google Shape;1232;p12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3" name="Google Shape;1233;p12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4" name="Google Shape;1234;p12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5" name="Google Shape;1235;p12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6" name="Google Shape;1236;p12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7" name="Google Shape;1237;p12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8" name="Google Shape;1238;p12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9" name="Google Shape;1239;p12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0" name="Google Shape;1240;p12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1" name="Google Shape;1241;p12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2" name="Google Shape;1242;p12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3" name="Google Shape;1243;p12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4" name="Google Shape;1244;p12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5" name="Google Shape;1245;p12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6" name="Google Shape;1246;p12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7" name="Google Shape;1247;p12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8" name="Google Shape;1248;p12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9" name="Google Shape;1249;p12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0" name="Google Shape;1250;p12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12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2" name="Google Shape;1252;p12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12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12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Google Shape;1255;p12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6" name="Google Shape;1256;p12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7" name="Google Shape;1257;p12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12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12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12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12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12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12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12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12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12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12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12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12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12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" name="Google Shape;1271;p12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" name="Google Shape;1272;p12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12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12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12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" name="Google Shape;1276;p12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12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12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12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12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12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12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12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12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12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12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12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" name="Google Shape;1288;p12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" name="Google Shape;1289;p12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" name="Google Shape;1290;p12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91" name="Google Shape;1291;p12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_1"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13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1294" name="Google Shape;1294;p13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13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13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13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13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13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13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13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13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13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13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13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13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13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13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13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13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13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12" name="Google Shape;1312;p13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1313" name="Google Shape;1313;p13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" name="Google Shape;1314;p13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" name="Google Shape;1315;p13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" name="Google Shape;1316;p13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" name="Google Shape;1317;p13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" name="Google Shape;1318;p13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" name="Google Shape;1319;p13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" name="Google Shape;1320;p13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" name="Google Shape;1321;p13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" name="Google Shape;1322;p13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23" name="Google Shape;1323;p13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4" name="Google Shape;1324;p13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5" name="Google Shape;1325;p13"/>
          <p:cNvSpPr/>
          <p:nvPr/>
        </p:nvSpPr>
        <p:spPr>
          <a:xfrm>
            <a:off x="8423997" y="230400"/>
            <a:ext cx="627009" cy="570231"/>
          </a:xfrm>
          <a:custGeom>
            <a:rect b="b" l="l" r="r" t="t"/>
            <a:pathLst>
              <a:path extrusionOk="0" h="7129" w="7843">
                <a:moveTo>
                  <a:pt x="3921" y="1"/>
                </a:moveTo>
                <a:cubicBezTo>
                  <a:pt x="3010" y="1"/>
                  <a:pt x="2098" y="343"/>
                  <a:pt x="1399" y="1027"/>
                </a:cubicBezTo>
                <a:cubicBezTo>
                  <a:pt x="0" y="2425"/>
                  <a:pt x="0" y="4705"/>
                  <a:pt x="1399" y="6103"/>
                </a:cubicBezTo>
                <a:cubicBezTo>
                  <a:pt x="2098" y="6787"/>
                  <a:pt x="3010" y="7129"/>
                  <a:pt x="3921" y="7129"/>
                </a:cubicBezTo>
                <a:cubicBezTo>
                  <a:pt x="4833" y="7129"/>
                  <a:pt x="5745" y="6787"/>
                  <a:pt x="6444" y="6103"/>
                </a:cubicBezTo>
                <a:cubicBezTo>
                  <a:pt x="7843" y="4705"/>
                  <a:pt x="7843" y="2425"/>
                  <a:pt x="6444" y="1027"/>
                </a:cubicBezTo>
                <a:cubicBezTo>
                  <a:pt x="5745" y="343"/>
                  <a:pt x="4833" y="1"/>
                  <a:pt x="39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6" name="Google Shape;1326;p13"/>
          <p:cNvGrpSpPr/>
          <p:nvPr/>
        </p:nvGrpSpPr>
        <p:grpSpPr>
          <a:xfrm>
            <a:off x="7647030" y="3998946"/>
            <a:ext cx="1496970" cy="1108547"/>
            <a:chOff x="7609470" y="3938246"/>
            <a:chExt cx="1496970" cy="1108547"/>
          </a:xfrm>
        </p:grpSpPr>
        <p:sp>
          <p:nvSpPr>
            <p:cNvPr id="1327" name="Google Shape;1327;p13"/>
            <p:cNvSpPr/>
            <p:nvPr/>
          </p:nvSpPr>
          <p:spPr>
            <a:xfrm flipH="1">
              <a:off x="7609470" y="3938246"/>
              <a:ext cx="1494572" cy="1108547"/>
            </a:xfrm>
            <a:custGeom>
              <a:rect b="b" l="l" r="r" t="t"/>
              <a:pathLst>
                <a:path extrusionOk="0" h="13859" w="18695">
                  <a:moveTo>
                    <a:pt x="1447" y="0"/>
                  </a:moveTo>
                  <a:cubicBezTo>
                    <a:pt x="1061" y="0"/>
                    <a:pt x="617" y="130"/>
                    <a:pt x="122" y="424"/>
                  </a:cubicBezTo>
                  <a:cubicBezTo>
                    <a:pt x="92" y="424"/>
                    <a:pt x="61" y="454"/>
                    <a:pt x="1" y="454"/>
                  </a:cubicBezTo>
                  <a:lnTo>
                    <a:pt x="1" y="13858"/>
                  </a:lnTo>
                  <a:lnTo>
                    <a:pt x="18694" y="13858"/>
                  </a:lnTo>
                  <a:cubicBezTo>
                    <a:pt x="18451" y="13038"/>
                    <a:pt x="17752" y="12339"/>
                    <a:pt x="16992" y="12035"/>
                  </a:cubicBezTo>
                  <a:cubicBezTo>
                    <a:pt x="16604" y="11877"/>
                    <a:pt x="16196" y="11814"/>
                    <a:pt x="15780" y="11814"/>
                  </a:cubicBezTo>
                  <a:cubicBezTo>
                    <a:pt x="15320" y="11814"/>
                    <a:pt x="14850" y="11891"/>
                    <a:pt x="14389" y="12002"/>
                  </a:cubicBezTo>
                  <a:lnTo>
                    <a:pt x="14389" y="12002"/>
                  </a:lnTo>
                  <a:cubicBezTo>
                    <a:pt x="14540" y="11959"/>
                    <a:pt x="14746" y="11667"/>
                    <a:pt x="14864" y="11548"/>
                  </a:cubicBezTo>
                  <a:cubicBezTo>
                    <a:pt x="15138" y="11244"/>
                    <a:pt x="15351" y="10940"/>
                    <a:pt x="15411" y="10576"/>
                  </a:cubicBezTo>
                  <a:cubicBezTo>
                    <a:pt x="15472" y="10120"/>
                    <a:pt x="15320" y="9664"/>
                    <a:pt x="15047" y="9299"/>
                  </a:cubicBezTo>
                  <a:cubicBezTo>
                    <a:pt x="14653" y="8827"/>
                    <a:pt x="14011" y="8581"/>
                    <a:pt x="13374" y="8581"/>
                  </a:cubicBezTo>
                  <a:cubicBezTo>
                    <a:pt x="13272" y="8581"/>
                    <a:pt x="13171" y="8588"/>
                    <a:pt x="13071" y="8600"/>
                  </a:cubicBezTo>
                  <a:lnTo>
                    <a:pt x="12980" y="8600"/>
                  </a:lnTo>
                  <a:cubicBezTo>
                    <a:pt x="12828" y="8630"/>
                    <a:pt x="12706" y="8630"/>
                    <a:pt x="12554" y="8691"/>
                  </a:cubicBezTo>
                  <a:cubicBezTo>
                    <a:pt x="12213" y="8835"/>
                    <a:pt x="11894" y="9021"/>
                    <a:pt x="11601" y="9243"/>
                  </a:cubicBezTo>
                  <a:lnTo>
                    <a:pt x="11601" y="9243"/>
                  </a:lnTo>
                  <a:cubicBezTo>
                    <a:pt x="11894" y="8923"/>
                    <a:pt x="12183" y="8555"/>
                    <a:pt x="12311" y="8235"/>
                  </a:cubicBezTo>
                  <a:cubicBezTo>
                    <a:pt x="13246" y="6312"/>
                    <a:pt x="11645" y="3636"/>
                    <a:pt x="9345" y="3636"/>
                  </a:cubicBezTo>
                  <a:cubicBezTo>
                    <a:pt x="9028" y="3636"/>
                    <a:pt x="8698" y="3687"/>
                    <a:pt x="8359" y="3798"/>
                  </a:cubicBezTo>
                  <a:cubicBezTo>
                    <a:pt x="7436" y="4182"/>
                    <a:pt x="6643" y="4956"/>
                    <a:pt x="6052" y="5864"/>
                  </a:cubicBezTo>
                  <a:lnTo>
                    <a:pt x="6052" y="5864"/>
                  </a:lnTo>
                  <a:cubicBezTo>
                    <a:pt x="7044" y="3936"/>
                    <a:pt x="6013" y="2566"/>
                    <a:pt x="4822" y="2566"/>
                  </a:cubicBezTo>
                  <a:cubicBezTo>
                    <a:pt x="4146" y="2566"/>
                    <a:pt x="3418" y="3008"/>
                    <a:pt x="2979" y="4041"/>
                  </a:cubicBezTo>
                  <a:cubicBezTo>
                    <a:pt x="3611" y="2050"/>
                    <a:pt x="2981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13"/>
            <p:cNvSpPr/>
            <p:nvPr/>
          </p:nvSpPr>
          <p:spPr>
            <a:xfrm flipH="1">
              <a:off x="8221849" y="4367699"/>
              <a:ext cx="884591" cy="679094"/>
            </a:xfrm>
            <a:custGeom>
              <a:rect b="b" l="l" r="r" t="t"/>
              <a:pathLst>
                <a:path extrusionOk="0" h="8490" w="11065">
                  <a:moveTo>
                    <a:pt x="486" y="1"/>
                  </a:moveTo>
                  <a:cubicBezTo>
                    <a:pt x="321" y="1"/>
                    <a:pt x="157" y="33"/>
                    <a:pt x="0" y="100"/>
                  </a:cubicBezTo>
                  <a:lnTo>
                    <a:pt x="0" y="8489"/>
                  </a:lnTo>
                  <a:lnTo>
                    <a:pt x="11064" y="8489"/>
                  </a:lnTo>
                  <a:cubicBezTo>
                    <a:pt x="10912" y="8003"/>
                    <a:pt x="10487" y="7578"/>
                    <a:pt x="10031" y="7426"/>
                  </a:cubicBezTo>
                  <a:cubicBezTo>
                    <a:pt x="9799" y="7339"/>
                    <a:pt x="9553" y="7300"/>
                    <a:pt x="9303" y="7300"/>
                  </a:cubicBezTo>
                  <a:cubicBezTo>
                    <a:pt x="9029" y="7300"/>
                    <a:pt x="8751" y="7346"/>
                    <a:pt x="8481" y="7426"/>
                  </a:cubicBezTo>
                  <a:cubicBezTo>
                    <a:pt x="8754" y="6939"/>
                    <a:pt x="8389" y="6271"/>
                    <a:pt x="7903" y="6058"/>
                  </a:cubicBezTo>
                  <a:cubicBezTo>
                    <a:pt x="7756" y="6003"/>
                    <a:pt x="7601" y="5978"/>
                    <a:pt x="7444" y="5978"/>
                  </a:cubicBezTo>
                  <a:cubicBezTo>
                    <a:pt x="7152" y="5978"/>
                    <a:pt x="6851" y="6063"/>
                    <a:pt x="6580" y="6195"/>
                  </a:cubicBezTo>
                  <a:lnTo>
                    <a:pt x="6580" y="6195"/>
                  </a:lnTo>
                  <a:cubicBezTo>
                    <a:pt x="6903" y="5981"/>
                    <a:pt x="7137" y="5620"/>
                    <a:pt x="7265" y="5237"/>
                  </a:cubicBezTo>
                  <a:cubicBezTo>
                    <a:pt x="7801" y="4084"/>
                    <a:pt x="6846" y="2504"/>
                    <a:pt x="5507" y="2504"/>
                  </a:cubicBezTo>
                  <a:cubicBezTo>
                    <a:pt x="5329" y="2504"/>
                    <a:pt x="5144" y="2532"/>
                    <a:pt x="4955" y="2593"/>
                  </a:cubicBezTo>
                  <a:cubicBezTo>
                    <a:pt x="4359" y="2836"/>
                    <a:pt x="3885" y="3321"/>
                    <a:pt x="3509" y="3896"/>
                  </a:cubicBezTo>
                  <a:lnTo>
                    <a:pt x="3509" y="3896"/>
                  </a:lnTo>
                  <a:cubicBezTo>
                    <a:pt x="4180" y="2709"/>
                    <a:pt x="3551" y="1867"/>
                    <a:pt x="2823" y="1867"/>
                  </a:cubicBezTo>
                  <a:cubicBezTo>
                    <a:pt x="2423" y="1867"/>
                    <a:pt x="1993" y="2122"/>
                    <a:pt x="1733" y="2714"/>
                  </a:cubicBezTo>
                  <a:cubicBezTo>
                    <a:pt x="2381" y="1081"/>
                    <a:pt x="143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13"/>
            <p:cNvSpPr/>
            <p:nvPr/>
          </p:nvSpPr>
          <p:spPr>
            <a:xfrm flipH="1">
              <a:off x="8165967" y="4144614"/>
              <a:ext cx="82743" cy="75988"/>
            </a:xfrm>
            <a:custGeom>
              <a:rect b="b" l="l" r="r" t="t"/>
              <a:pathLst>
                <a:path extrusionOk="0" h="950" w="1035">
                  <a:moveTo>
                    <a:pt x="998" y="1"/>
                  </a:moveTo>
                  <a:cubicBezTo>
                    <a:pt x="894" y="1"/>
                    <a:pt x="584" y="21"/>
                    <a:pt x="335" y="245"/>
                  </a:cubicBezTo>
                  <a:cubicBezTo>
                    <a:pt x="31" y="488"/>
                    <a:pt x="1" y="944"/>
                    <a:pt x="1" y="944"/>
                  </a:cubicBezTo>
                  <a:cubicBezTo>
                    <a:pt x="1" y="944"/>
                    <a:pt x="38" y="950"/>
                    <a:pt x="99" y="950"/>
                  </a:cubicBezTo>
                  <a:cubicBezTo>
                    <a:pt x="235" y="950"/>
                    <a:pt x="490" y="921"/>
                    <a:pt x="700" y="731"/>
                  </a:cubicBezTo>
                  <a:cubicBezTo>
                    <a:pt x="1004" y="458"/>
                    <a:pt x="1034" y="2"/>
                    <a:pt x="1034" y="2"/>
                  </a:cubicBezTo>
                  <a:cubicBezTo>
                    <a:pt x="1034" y="2"/>
                    <a:pt x="1021" y="1"/>
                    <a:pt x="9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13"/>
            <p:cNvSpPr/>
            <p:nvPr/>
          </p:nvSpPr>
          <p:spPr>
            <a:xfrm flipH="1">
              <a:off x="8853654" y="4378097"/>
              <a:ext cx="82743" cy="116782"/>
            </a:xfrm>
            <a:custGeom>
              <a:rect b="b" l="l" r="r" t="t"/>
              <a:pathLst>
                <a:path extrusionOk="0" h="1460" w="1035">
                  <a:moveTo>
                    <a:pt x="913" y="1"/>
                  </a:moveTo>
                  <a:lnTo>
                    <a:pt x="913" y="1"/>
                  </a:lnTo>
                  <a:cubicBezTo>
                    <a:pt x="913" y="1"/>
                    <a:pt x="457" y="153"/>
                    <a:pt x="244" y="548"/>
                  </a:cubicBezTo>
                  <a:cubicBezTo>
                    <a:pt x="1" y="913"/>
                    <a:pt x="123" y="1460"/>
                    <a:pt x="123" y="1460"/>
                  </a:cubicBezTo>
                  <a:cubicBezTo>
                    <a:pt x="123" y="1460"/>
                    <a:pt x="578" y="1308"/>
                    <a:pt x="791" y="913"/>
                  </a:cubicBezTo>
                  <a:cubicBezTo>
                    <a:pt x="1034" y="548"/>
                    <a:pt x="913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13"/>
            <p:cNvSpPr/>
            <p:nvPr/>
          </p:nvSpPr>
          <p:spPr>
            <a:xfrm flipH="1">
              <a:off x="8255906" y="4047429"/>
              <a:ext cx="77786" cy="165414"/>
            </a:xfrm>
            <a:custGeom>
              <a:rect b="b" l="l" r="r" t="t"/>
              <a:pathLst>
                <a:path extrusionOk="0" h="2068" w="973">
                  <a:moveTo>
                    <a:pt x="243" y="1"/>
                  </a:moveTo>
                  <a:cubicBezTo>
                    <a:pt x="243" y="1"/>
                    <a:pt x="0" y="578"/>
                    <a:pt x="91" y="1156"/>
                  </a:cubicBezTo>
                  <a:cubicBezTo>
                    <a:pt x="213" y="1703"/>
                    <a:pt x="699" y="2068"/>
                    <a:pt x="699" y="2068"/>
                  </a:cubicBezTo>
                  <a:cubicBezTo>
                    <a:pt x="699" y="2068"/>
                    <a:pt x="973" y="1490"/>
                    <a:pt x="851" y="913"/>
                  </a:cubicBezTo>
                  <a:cubicBezTo>
                    <a:pt x="760" y="335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2" name="Google Shape;1332;p13"/>
          <p:cNvGrpSpPr/>
          <p:nvPr/>
        </p:nvGrpSpPr>
        <p:grpSpPr>
          <a:xfrm flipH="1">
            <a:off x="-518902" y="2809772"/>
            <a:ext cx="1496970" cy="2297721"/>
            <a:chOff x="243098" y="2746672"/>
            <a:chExt cx="1496970" cy="2297721"/>
          </a:xfrm>
        </p:grpSpPr>
        <p:sp>
          <p:nvSpPr>
            <p:cNvPr id="1333" name="Google Shape;1333;p13"/>
            <p:cNvSpPr/>
            <p:nvPr/>
          </p:nvSpPr>
          <p:spPr>
            <a:xfrm>
              <a:off x="789842" y="4086383"/>
              <a:ext cx="461762" cy="958010"/>
            </a:xfrm>
            <a:custGeom>
              <a:rect b="b" l="l" r="r" t="t"/>
              <a:pathLst>
                <a:path extrusionOk="0" h="11977" w="5776">
                  <a:moveTo>
                    <a:pt x="2888" y="0"/>
                  </a:moveTo>
                  <a:lnTo>
                    <a:pt x="2797" y="2219"/>
                  </a:lnTo>
                  <a:lnTo>
                    <a:pt x="1611" y="1307"/>
                  </a:lnTo>
                  <a:lnTo>
                    <a:pt x="1520" y="1429"/>
                  </a:lnTo>
                  <a:lnTo>
                    <a:pt x="2645" y="2797"/>
                  </a:lnTo>
                  <a:lnTo>
                    <a:pt x="2432" y="7082"/>
                  </a:lnTo>
                  <a:lnTo>
                    <a:pt x="1885" y="6535"/>
                  </a:lnTo>
                  <a:lnTo>
                    <a:pt x="1915" y="5076"/>
                  </a:lnTo>
                  <a:lnTo>
                    <a:pt x="1703" y="5015"/>
                  </a:lnTo>
                  <a:lnTo>
                    <a:pt x="1520" y="6201"/>
                  </a:lnTo>
                  <a:lnTo>
                    <a:pt x="152" y="5015"/>
                  </a:lnTo>
                  <a:lnTo>
                    <a:pt x="0" y="5137"/>
                  </a:lnTo>
                  <a:lnTo>
                    <a:pt x="2310" y="7812"/>
                  </a:lnTo>
                  <a:lnTo>
                    <a:pt x="2007" y="11976"/>
                  </a:lnTo>
                  <a:lnTo>
                    <a:pt x="3891" y="11976"/>
                  </a:lnTo>
                  <a:lnTo>
                    <a:pt x="3678" y="6748"/>
                  </a:lnTo>
                  <a:lnTo>
                    <a:pt x="4681" y="5107"/>
                  </a:lnTo>
                  <a:lnTo>
                    <a:pt x="5776" y="4955"/>
                  </a:lnTo>
                  <a:lnTo>
                    <a:pt x="5776" y="4772"/>
                  </a:lnTo>
                  <a:lnTo>
                    <a:pt x="4803" y="4803"/>
                  </a:lnTo>
                  <a:lnTo>
                    <a:pt x="5350" y="3921"/>
                  </a:lnTo>
                  <a:lnTo>
                    <a:pt x="5228" y="3800"/>
                  </a:lnTo>
                  <a:lnTo>
                    <a:pt x="3678" y="5471"/>
                  </a:lnTo>
                  <a:lnTo>
                    <a:pt x="3405" y="273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13"/>
            <p:cNvSpPr/>
            <p:nvPr/>
          </p:nvSpPr>
          <p:spPr>
            <a:xfrm>
              <a:off x="274676" y="2746672"/>
              <a:ext cx="1465392" cy="1589112"/>
            </a:xfrm>
            <a:custGeom>
              <a:rect b="b" l="l" r="r" t="t"/>
              <a:pathLst>
                <a:path extrusionOk="0" h="19867" w="18330">
                  <a:moveTo>
                    <a:pt x="9682" y="1"/>
                  </a:moveTo>
                  <a:cubicBezTo>
                    <a:pt x="9666" y="1"/>
                    <a:pt x="9651" y="1"/>
                    <a:pt x="9636" y="1"/>
                  </a:cubicBezTo>
                  <a:cubicBezTo>
                    <a:pt x="8663" y="32"/>
                    <a:pt x="7873" y="731"/>
                    <a:pt x="7265" y="1460"/>
                  </a:cubicBezTo>
                  <a:cubicBezTo>
                    <a:pt x="6019" y="2980"/>
                    <a:pt x="5259" y="4865"/>
                    <a:pt x="5107" y="6840"/>
                  </a:cubicBezTo>
                  <a:cubicBezTo>
                    <a:pt x="4712" y="6354"/>
                    <a:pt x="4377" y="5868"/>
                    <a:pt x="3891" y="5472"/>
                  </a:cubicBezTo>
                  <a:cubicBezTo>
                    <a:pt x="3485" y="5168"/>
                    <a:pt x="2993" y="4926"/>
                    <a:pt x="2488" y="4926"/>
                  </a:cubicBezTo>
                  <a:cubicBezTo>
                    <a:pt x="2389" y="4926"/>
                    <a:pt x="2289" y="4936"/>
                    <a:pt x="2189" y="4956"/>
                  </a:cubicBezTo>
                  <a:cubicBezTo>
                    <a:pt x="1186" y="5108"/>
                    <a:pt x="548" y="6111"/>
                    <a:pt x="274" y="7114"/>
                  </a:cubicBezTo>
                  <a:cubicBezTo>
                    <a:pt x="1" y="8178"/>
                    <a:pt x="61" y="9272"/>
                    <a:pt x="396" y="10305"/>
                  </a:cubicBezTo>
                  <a:cubicBezTo>
                    <a:pt x="912" y="12007"/>
                    <a:pt x="2219" y="13375"/>
                    <a:pt x="3466" y="14622"/>
                  </a:cubicBezTo>
                  <a:cubicBezTo>
                    <a:pt x="3336" y="14567"/>
                    <a:pt x="3199" y="14541"/>
                    <a:pt x="3063" y="14541"/>
                  </a:cubicBezTo>
                  <a:cubicBezTo>
                    <a:pt x="2595" y="14541"/>
                    <a:pt x="2127" y="14843"/>
                    <a:pt x="1915" y="15290"/>
                  </a:cubicBezTo>
                  <a:cubicBezTo>
                    <a:pt x="1520" y="16050"/>
                    <a:pt x="1915" y="16901"/>
                    <a:pt x="2402" y="17509"/>
                  </a:cubicBezTo>
                  <a:cubicBezTo>
                    <a:pt x="2858" y="18026"/>
                    <a:pt x="3435" y="18391"/>
                    <a:pt x="4043" y="18695"/>
                  </a:cubicBezTo>
                  <a:cubicBezTo>
                    <a:pt x="5651" y="19498"/>
                    <a:pt x="7434" y="19866"/>
                    <a:pt x="9228" y="19866"/>
                  </a:cubicBezTo>
                  <a:cubicBezTo>
                    <a:pt x="11164" y="19866"/>
                    <a:pt x="13112" y="19437"/>
                    <a:pt x="14864" y="18664"/>
                  </a:cubicBezTo>
                  <a:cubicBezTo>
                    <a:pt x="16110" y="18117"/>
                    <a:pt x="16992" y="17205"/>
                    <a:pt x="17691" y="15989"/>
                  </a:cubicBezTo>
                  <a:cubicBezTo>
                    <a:pt x="18147" y="15290"/>
                    <a:pt x="18299" y="14439"/>
                    <a:pt x="18329" y="13649"/>
                  </a:cubicBezTo>
                  <a:cubicBezTo>
                    <a:pt x="18329" y="13102"/>
                    <a:pt x="18299" y="12585"/>
                    <a:pt x="18086" y="12129"/>
                  </a:cubicBezTo>
                  <a:cubicBezTo>
                    <a:pt x="17873" y="11673"/>
                    <a:pt x="17448" y="11248"/>
                    <a:pt x="16931" y="11187"/>
                  </a:cubicBezTo>
                  <a:cubicBezTo>
                    <a:pt x="16869" y="11174"/>
                    <a:pt x="16804" y="11168"/>
                    <a:pt x="16739" y="11168"/>
                  </a:cubicBezTo>
                  <a:cubicBezTo>
                    <a:pt x="16511" y="11168"/>
                    <a:pt x="16279" y="11244"/>
                    <a:pt x="16148" y="11384"/>
                  </a:cubicBezTo>
                  <a:lnTo>
                    <a:pt x="16148" y="11384"/>
                  </a:lnTo>
                  <a:cubicBezTo>
                    <a:pt x="16711" y="10695"/>
                    <a:pt x="17239" y="9890"/>
                    <a:pt x="17448" y="8998"/>
                  </a:cubicBezTo>
                  <a:cubicBezTo>
                    <a:pt x="17691" y="8086"/>
                    <a:pt x="17569" y="7083"/>
                    <a:pt x="16961" y="6384"/>
                  </a:cubicBezTo>
                  <a:cubicBezTo>
                    <a:pt x="16487" y="5810"/>
                    <a:pt x="15766" y="5523"/>
                    <a:pt x="15019" y="5523"/>
                  </a:cubicBezTo>
                  <a:cubicBezTo>
                    <a:pt x="14856" y="5523"/>
                    <a:pt x="14692" y="5536"/>
                    <a:pt x="14530" y="5564"/>
                  </a:cubicBezTo>
                  <a:cubicBezTo>
                    <a:pt x="13618" y="5716"/>
                    <a:pt x="12858" y="6202"/>
                    <a:pt x="12250" y="6871"/>
                  </a:cubicBezTo>
                  <a:cubicBezTo>
                    <a:pt x="12311" y="5472"/>
                    <a:pt x="12615" y="4074"/>
                    <a:pt x="12372" y="2706"/>
                  </a:cubicBezTo>
                  <a:cubicBezTo>
                    <a:pt x="12101" y="1354"/>
                    <a:pt x="11057" y="1"/>
                    <a:pt x="96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13"/>
            <p:cNvSpPr/>
            <p:nvPr/>
          </p:nvSpPr>
          <p:spPr>
            <a:xfrm>
              <a:off x="635228" y="4360980"/>
              <a:ext cx="324817" cy="282356"/>
            </a:xfrm>
            <a:custGeom>
              <a:rect b="b" l="l" r="r" t="t"/>
              <a:pathLst>
                <a:path extrusionOk="0" h="3530" w="4063">
                  <a:moveTo>
                    <a:pt x="1850" y="0"/>
                  </a:moveTo>
                  <a:cubicBezTo>
                    <a:pt x="1502" y="0"/>
                    <a:pt x="1195" y="373"/>
                    <a:pt x="1570" y="944"/>
                  </a:cubicBezTo>
                  <a:cubicBezTo>
                    <a:pt x="1296" y="663"/>
                    <a:pt x="1033" y="551"/>
                    <a:pt x="819" y="551"/>
                  </a:cubicBezTo>
                  <a:cubicBezTo>
                    <a:pt x="223" y="551"/>
                    <a:pt x="1" y="1409"/>
                    <a:pt x="962" y="1856"/>
                  </a:cubicBezTo>
                  <a:cubicBezTo>
                    <a:pt x="37" y="1881"/>
                    <a:pt x="304" y="2974"/>
                    <a:pt x="969" y="2974"/>
                  </a:cubicBezTo>
                  <a:cubicBezTo>
                    <a:pt x="1100" y="2974"/>
                    <a:pt x="1247" y="2931"/>
                    <a:pt x="1403" y="2829"/>
                  </a:cubicBezTo>
                  <a:lnTo>
                    <a:pt x="1403" y="2829"/>
                  </a:lnTo>
                  <a:cubicBezTo>
                    <a:pt x="1083" y="3075"/>
                    <a:pt x="1301" y="3529"/>
                    <a:pt x="1714" y="3529"/>
                  </a:cubicBezTo>
                  <a:cubicBezTo>
                    <a:pt x="1726" y="3529"/>
                    <a:pt x="1739" y="3529"/>
                    <a:pt x="1752" y="3528"/>
                  </a:cubicBezTo>
                  <a:cubicBezTo>
                    <a:pt x="2877" y="3315"/>
                    <a:pt x="4062" y="1491"/>
                    <a:pt x="3029" y="519"/>
                  </a:cubicBezTo>
                  <a:cubicBezTo>
                    <a:pt x="2955" y="430"/>
                    <a:pt x="2810" y="370"/>
                    <a:pt x="2680" y="370"/>
                  </a:cubicBezTo>
                  <a:cubicBezTo>
                    <a:pt x="2542" y="370"/>
                    <a:pt x="2421" y="438"/>
                    <a:pt x="2421" y="610"/>
                  </a:cubicBezTo>
                  <a:cubicBezTo>
                    <a:pt x="2358" y="184"/>
                    <a:pt x="2094" y="0"/>
                    <a:pt x="1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13"/>
            <p:cNvSpPr/>
            <p:nvPr/>
          </p:nvSpPr>
          <p:spPr>
            <a:xfrm>
              <a:off x="663449" y="3468479"/>
              <a:ext cx="794733" cy="858426"/>
            </a:xfrm>
            <a:custGeom>
              <a:rect b="b" l="l" r="r" t="t"/>
              <a:pathLst>
                <a:path extrusionOk="0" h="10732" w="9941">
                  <a:moveTo>
                    <a:pt x="3393" y="0"/>
                  </a:moveTo>
                  <a:cubicBezTo>
                    <a:pt x="3295" y="0"/>
                    <a:pt x="3197" y="11"/>
                    <a:pt x="3101" y="35"/>
                  </a:cubicBezTo>
                  <a:cubicBezTo>
                    <a:pt x="2341" y="217"/>
                    <a:pt x="1977" y="1129"/>
                    <a:pt x="2068" y="1889"/>
                  </a:cubicBezTo>
                  <a:cubicBezTo>
                    <a:pt x="2129" y="2649"/>
                    <a:pt x="2524" y="3379"/>
                    <a:pt x="2797" y="4078"/>
                  </a:cubicBezTo>
                  <a:cubicBezTo>
                    <a:pt x="2435" y="3871"/>
                    <a:pt x="2029" y="3730"/>
                    <a:pt x="1598" y="3730"/>
                  </a:cubicBezTo>
                  <a:cubicBezTo>
                    <a:pt x="1522" y="3730"/>
                    <a:pt x="1446" y="3734"/>
                    <a:pt x="1369" y="3743"/>
                  </a:cubicBezTo>
                  <a:cubicBezTo>
                    <a:pt x="882" y="3835"/>
                    <a:pt x="426" y="4139"/>
                    <a:pt x="244" y="4594"/>
                  </a:cubicBezTo>
                  <a:cubicBezTo>
                    <a:pt x="1" y="5081"/>
                    <a:pt x="122" y="5598"/>
                    <a:pt x="396" y="6053"/>
                  </a:cubicBezTo>
                  <a:cubicBezTo>
                    <a:pt x="670" y="6479"/>
                    <a:pt x="1065" y="6813"/>
                    <a:pt x="1490" y="7117"/>
                  </a:cubicBezTo>
                  <a:cubicBezTo>
                    <a:pt x="1414" y="7087"/>
                    <a:pt x="1331" y="7072"/>
                    <a:pt x="1247" y="7072"/>
                  </a:cubicBezTo>
                  <a:cubicBezTo>
                    <a:pt x="1163" y="7072"/>
                    <a:pt x="1080" y="7087"/>
                    <a:pt x="1004" y="7117"/>
                  </a:cubicBezTo>
                  <a:cubicBezTo>
                    <a:pt x="730" y="7239"/>
                    <a:pt x="578" y="7512"/>
                    <a:pt x="548" y="7816"/>
                  </a:cubicBezTo>
                  <a:cubicBezTo>
                    <a:pt x="518" y="8090"/>
                    <a:pt x="578" y="8394"/>
                    <a:pt x="670" y="8637"/>
                  </a:cubicBezTo>
                  <a:cubicBezTo>
                    <a:pt x="822" y="9093"/>
                    <a:pt x="1034" y="9519"/>
                    <a:pt x="1338" y="9701"/>
                  </a:cubicBezTo>
                  <a:cubicBezTo>
                    <a:pt x="1885" y="10248"/>
                    <a:pt x="2493" y="10582"/>
                    <a:pt x="3253" y="10674"/>
                  </a:cubicBezTo>
                  <a:cubicBezTo>
                    <a:pt x="3573" y="10712"/>
                    <a:pt x="3897" y="10731"/>
                    <a:pt x="4223" y="10731"/>
                  </a:cubicBezTo>
                  <a:cubicBezTo>
                    <a:pt x="5969" y="10731"/>
                    <a:pt x="7747" y="10171"/>
                    <a:pt x="9028" y="8941"/>
                  </a:cubicBezTo>
                  <a:cubicBezTo>
                    <a:pt x="9272" y="8728"/>
                    <a:pt x="9545" y="8424"/>
                    <a:pt x="9697" y="8060"/>
                  </a:cubicBezTo>
                  <a:cubicBezTo>
                    <a:pt x="9879" y="7695"/>
                    <a:pt x="9940" y="7148"/>
                    <a:pt x="9636" y="6813"/>
                  </a:cubicBezTo>
                  <a:cubicBezTo>
                    <a:pt x="9478" y="6690"/>
                    <a:pt x="9268" y="6607"/>
                    <a:pt x="9066" y="6607"/>
                  </a:cubicBezTo>
                  <a:cubicBezTo>
                    <a:pt x="8920" y="6607"/>
                    <a:pt x="8778" y="6650"/>
                    <a:pt x="8664" y="6753"/>
                  </a:cubicBezTo>
                  <a:cubicBezTo>
                    <a:pt x="9120" y="5841"/>
                    <a:pt x="9636" y="4929"/>
                    <a:pt x="9636" y="3926"/>
                  </a:cubicBezTo>
                  <a:cubicBezTo>
                    <a:pt x="9636" y="3348"/>
                    <a:pt x="9484" y="2740"/>
                    <a:pt x="9180" y="2224"/>
                  </a:cubicBezTo>
                  <a:cubicBezTo>
                    <a:pt x="8931" y="1807"/>
                    <a:pt x="8504" y="1391"/>
                    <a:pt x="7992" y="1391"/>
                  </a:cubicBezTo>
                  <a:cubicBezTo>
                    <a:pt x="7943" y="1391"/>
                    <a:pt x="7893" y="1395"/>
                    <a:pt x="7843" y="1403"/>
                  </a:cubicBezTo>
                  <a:cubicBezTo>
                    <a:pt x="7509" y="1464"/>
                    <a:pt x="7205" y="1707"/>
                    <a:pt x="6992" y="1950"/>
                  </a:cubicBezTo>
                  <a:cubicBezTo>
                    <a:pt x="6809" y="2254"/>
                    <a:pt x="6688" y="2558"/>
                    <a:pt x="6597" y="2923"/>
                  </a:cubicBezTo>
                  <a:cubicBezTo>
                    <a:pt x="6202" y="1889"/>
                    <a:pt x="5472" y="1008"/>
                    <a:pt x="4560" y="400"/>
                  </a:cubicBezTo>
                  <a:cubicBezTo>
                    <a:pt x="4194" y="180"/>
                    <a:pt x="3790" y="0"/>
                    <a:pt x="3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13"/>
            <p:cNvSpPr/>
            <p:nvPr/>
          </p:nvSpPr>
          <p:spPr>
            <a:xfrm>
              <a:off x="354861" y="3840821"/>
              <a:ext cx="72990" cy="104624"/>
            </a:xfrm>
            <a:custGeom>
              <a:rect b="b" l="l" r="r" t="t"/>
              <a:pathLst>
                <a:path extrusionOk="0" h="1308" w="913">
                  <a:moveTo>
                    <a:pt x="92" y="0"/>
                  </a:moveTo>
                  <a:cubicBezTo>
                    <a:pt x="92" y="0"/>
                    <a:pt x="1" y="456"/>
                    <a:pt x="183" y="791"/>
                  </a:cubicBezTo>
                  <a:cubicBezTo>
                    <a:pt x="365" y="1125"/>
                    <a:pt x="791" y="1307"/>
                    <a:pt x="791" y="1307"/>
                  </a:cubicBezTo>
                  <a:cubicBezTo>
                    <a:pt x="791" y="1307"/>
                    <a:pt x="912" y="851"/>
                    <a:pt x="700" y="487"/>
                  </a:cubicBezTo>
                  <a:cubicBezTo>
                    <a:pt x="487" y="152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13"/>
            <p:cNvSpPr/>
            <p:nvPr/>
          </p:nvSpPr>
          <p:spPr>
            <a:xfrm>
              <a:off x="243098" y="3940326"/>
              <a:ext cx="158051" cy="70869"/>
            </a:xfrm>
            <a:custGeom>
              <a:rect b="b" l="l" r="r" t="t"/>
              <a:pathLst>
                <a:path extrusionOk="0" h="886" w="1977">
                  <a:moveTo>
                    <a:pt x="996" y="1"/>
                  </a:moveTo>
                  <a:cubicBezTo>
                    <a:pt x="978" y="1"/>
                    <a:pt x="960" y="1"/>
                    <a:pt x="943" y="2"/>
                  </a:cubicBezTo>
                  <a:cubicBezTo>
                    <a:pt x="396" y="2"/>
                    <a:pt x="0" y="519"/>
                    <a:pt x="0" y="519"/>
                  </a:cubicBezTo>
                  <a:cubicBezTo>
                    <a:pt x="0" y="519"/>
                    <a:pt x="451" y="886"/>
                    <a:pt x="946" y="886"/>
                  </a:cubicBezTo>
                  <a:cubicBezTo>
                    <a:pt x="965" y="886"/>
                    <a:pt x="984" y="885"/>
                    <a:pt x="1003" y="884"/>
                  </a:cubicBezTo>
                  <a:cubicBezTo>
                    <a:pt x="1551" y="854"/>
                    <a:pt x="1976" y="398"/>
                    <a:pt x="1976" y="398"/>
                  </a:cubicBezTo>
                  <a:cubicBezTo>
                    <a:pt x="1976" y="398"/>
                    <a:pt x="1494" y="1"/>
                    <a:pt x="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13"/>
            <p:cNvSpPr/>
            <p:nvPr/>
          </p:nvSpPr>
          <p:spPr>
            <a:xfrm>
              <a:off x="1256401" y="4479441"/>
              <a:ext cx="58360" cy="29755"/>
            </a:xfrm>
            <a:custGeom>
              <a:rect b="b" l="l" r="r" t="t"/>
              <a:pathLst>
                <a:path extrusionOk="0" h="372" w="730">
                  <a:moveTo>
                    <a:pt x="235" y="0"/>
                  </a:moveTo>
                  <a:cubicBezTo>
                    <a:pt x="108" y="0"/>
                    <a:pt x="0" y="41"/>
                    <a:pt x="0" y="41"/>
                  </a:cubicBezTo>
                  <a:cubicBezTo>
                    <a:pt x="0" y="41"/>
                    <a:pt x="122" y="253"/>
                    <a:pt x="304" y="345"/>
                  </a:cubicBezTo>
                  <a:cubicBezTo>
                    <a:pt x="365" y="365"/>
                    <a:pt x="433" y="372"/>
                    <a:pt x="496" y="372"/>
                  </a:cubicBezTo>
                  <a:cubicBezTo>
                    <a:pt x="622" y="372"/>
                    <a:pt x="730" y="345"/>
                    <a:pt x="730" y="345"/>
                  </a:cubicBezTo>
                  <a:cubicBezTo>
                    <a:pt x="730" y="345"/>
                    <a:pt x="608" y="101"/>
                    <a:pt x="426" y="41"/>
                  </a:cubicBezTo>
                  <a:cubicBezTo>
                    <a:pt x="365" y="10"/>
                    <a:pt x="298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13"/>
            <p:cNvSpPr/>
            <p:nvPr/>
          </p:nvSpPr>
          <p:spPr>
            <a:xfrm>
              <a:off x="1256401" y="4409692"/>
              <a:ext cx="60838" cy="58471"/>
            </a:xfrm>
            <a:custGeom>
              <a:rect b="b" l="l" r="r" t="t"/>
              <a:pathLst>
                <a:path extrusionOk="0" h="731" w="761">
                  <a:moveTo>
                    <a:pt x="760" y="1"/>
                  </a:moveTo>
                  <a:cubicBezTo>
                    <a:pt x="760" y="1"/>
                    <a:pt x="456" y="1"/>
                    <a:pt x="213" y="183"/>
                  </a:cubicBezTo>
                  <a:cubicBezTo>
                    <a:pt x="31" y="366"/>
                    <a:pt x="0" y="730"/>
                    <a:pt x="0" y="730"/>
                  </a:cubicBezTo>
                  <a:cubicBezTo>
                    <a:pt x="0" y="730"/>
                    <a:pt x="304" y="730"/>
                    <a:pt x="547" y="518"/>
                  </a:cubicBezTo>
                  <a:cubicBezTo>
                    <a:pt x="760" y="335"/>
                    <a:pt x="760" y="1"/>
                    <a:pt x="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13"/>
            <p:cNvSpPr/>
            <p:nvPr/>
          </p:nvSpPr>
          <p:spPr>
            <a:xfrm>
              <a:off x="1217548" y="3476078"/>
              <a:ext cx="82663" cy="82787"/>
            </a:xfrm>
            <a:custGeom>
              <a:rect b="b" l="l" r="r" t="t"/>
              <a:pathLst>
                <a:path extrusionOk="0" h="1035" w="1034">
                  <a:moveTo>
                    <a:pt x="973" y="1"/>
                  </a:moveTo>
                  <a:lnTo>
                    <a:pt x="973" y="1"/>
                  </a:lnTo>
                  <a:cubicBezTo>
                    <a:pt x="973" y="1"/>
                    <a:pt x="517" y="1"/>
                    <a:pt x="274" y="305"/>
                  </a:cubicBezTo>
                  <a:cubicBezTo>
                    <a:pt x="0" y="578"/>
                    <a:pt x="0" y="1034"/>
                    <a:pt x="0" y="1034"/>
                  </a:cubicBezTo>
                  <a:cubicBezTo>
                    <a:pt x="0" y="1034"/>
                    <a:pt x="456" y="1034"/>
                    <a:pt x="730" y="730"/>
                  </a:cubicBezTo>
                  <a:cubicBezTo>
                    <a:pt x="1033" y="426"/>
                    <a:pt x="973" y="1"/>
                    <a:pt x="9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13"/>
            <p:cNvSpPr/>
            <p:nvPr/>
          </p:nvSpPr>
          <p:spPr>
            <a:xfrm>
              <a:off x="695027" y="3711641"/>
              <a:ext cx="72990" cy="37114"/>
            </a:xfrm>
            <a:custGeom>
              <a:rect b="b" l="l" r="r" t="t"/>
              <a:pathLst>
                <a:path extrusionOk="0" h="464" w="913">
                  <a:moveTo>
                    <a:pt x="318" y="1"/>
                  </a:moveTo>
                  <a:cubicBezTo>
                    <a:pt x="146" y="1"/>
                    <a:pt x="1" y="65"/>
                    <a:pt x="1" y="65"/>
                  </a:cubicBezTo>
                  <a:cubicBezTo>
                    <a:pt x="1" y="65"/>
                    <a:pt x="123" y="308"/>
                    <a:pt x="366" y="430"/>
                  </a:cubicBezTo>
                  <a:cubicBezTo>
                    <a:pt x="432" y="455"/>
                    <a:pt x="503" y="464"/>
                    <a:pt x="571" y="464"/>
                  </a:cubicBezTo>
                  <a:cubicBezTo>
                    <a:pt x="752" y="464"/>
                    <a:pt x="913" y="399"/>
                    <a:pt x="913" y="399"/>
                  </a:cubicBezTo>
                  <a:cubicBezTo>
                    <a:pt x="913" y="399"/>
                    <a:pt x="791" y="126"/>
                    <a:pt x="518" y="35"/>
                  </a:cubicBezTo>
                  <a:cubicBezTo>
                    <a:pt x="451" y="10"/>
                    <a:pt x="383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13"/>
            <p:cNvSpPr/>
            <p:nvPr/>
          </p:nvSpPr>
          <p:spPr>
            <a:xfrm>
              <a:off x="1113060" y="3398330"/>
              <a:ext cx="94815" cy="148377"/>
            </a:xfrm>
            <a:custGeom>
              <a:rect b="b" l="l" r="r" t="t"/>
              <a:pathLst>
                <a:path extrusionOk="0" h="1855" w="1186">
                  <a:moveTo>
                    <a:pt x="243" y="0"/>
                  </a:moveTo>
                  <a:cubicBezTo>
                    <a:pt x="243" y="0"/>
                    <a:pt x="0" y="517"/>
                    <a:pt x="213" y="1064"/>
                  </a:cubicBezTo>
                  <a:cubicBezTo>
                    <a:pt x="395" y="1581"/>
                    <a:pt x="973" y="1854"/>
                    <a:pt x="973" y="1854"/>
                  </a:cubicBezTo>
                  <a:cubicBezTo>
                    <a:pt x="973" y="1854"/>
                    <a:pt x="1185" y="1307"/>
                    <a:pt x="1003" y="791"/>
                  </a:cubicBezTo>
                  <a:cubicBezTo>
                    <a:pt x="821" y="304"/>
                    <a:pt x="243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13"/>
            <p:cNvSpPr/>
            <p:nvPr/>
          </p:nvSpPr>
          <p:spPr>
            <a:xfrm>
              <a:off x="758264" y="4468083"/>
              <a:ext cx="136146" cy="124061"/>
            </a:xfrm>
            <a:custGeom>
              <a:rect b="b" l="l" r="r" t="t"/>
              <a:pathLst>
                <a:path extrusionOk="0" h="1551" w="1703">
                  <a:moveTo>
                    <a:pt x="1277" y="0"/>
                  </a:moveTo>
                  <a:cubicBezTo>
                    <a:pt x="1094" y="0"/>
                    <a:pt x="1064" y="213"/>
                    <a:pt x="912" y="213"/>
                  </a:cubicBezTo>
                  <a:cubicBezTo>
                    <a:pt x="882" y="213"/>
                    <a:pt x="851" y="213"/>
                    <a:pt x="791" y="183"/>
                  </a:cubicBezTo>
                  <a:cubicBezTo>
                    <a:pt x="760" y="152"/>
                    <a:pt x="730" y="61"/>
                    <a:pt x="639" y="61"/>
                  </a:cubicBezTo>
                  <a:cubicBezTo>
                    <a:pt x="578" y="61"/>
                    <a:pt x="487" y="152"/>
                    <a:pt x="456" y="213"/>
                  </a:cubicBezTo>
                  <a:cubicBezTo>
                    <a:pt x="426" y="304"/>
                    <a:pt x="456" y="395"/>
                    <a:pt x="456" y="487"/>
                  </a:cubicBezTo>
                  <a:cubicBezTo>
                    <a:pt x="456" y="608"/>
                    <a:pt x="456" y="669"/>
                    <a:pt x="426" y="760"/>
                  </a:cubicBezTo>
                  <a:cubicBezTo>
                    <a:pt x="304" y="882"/>
                    <a:pt x="122" y="851"/>
                    <a:pt x="31" y="1003"/>
                  </a:cubicBezTo>
                  <a:cubicBezTo>
                    <a:pt x="0" y="1125"/>
                    <a:pt x="31" y="1277"/>
                    <a:pt x="122" y="1368"/>
                  </a:cubicBezTo>
                  <a:cubicBezTo>
                    <a:pt x="243" y="1459"/>
                    <a:pt x="335" y="1550"/>
                    <a:pt x="487" y="1550"/>
                  </a:cubicBezTo>
                  <a:lnTo>
                    <a:pt x="791" y="1550"/>
                  </a:lnTo>
                  <a:cubicBezTo>
                    <a:pt x="1064" y="1520"/>
                    <a:pt x="1307" y="1429"/>
                    <a:pt x="1490" y="1155"/>
                  </a:cubicBezTo>
                  <a:cubicBezTo>
                    <a:pt x="1672" y="943"/>
                    <a:pt x="1702" y="639"/>
                    <a:pt x="1642" y="365"/>
                  </a:cubicBezTo>
                  <a:cubicBezTo>
                    <a:pt x="1550" y="213"/>
                    <a:pt x="1490" y="31"/>
                    <a:pt x="1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5" name="Google Shape;1345;p13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6" name="Google Shape;1346;p13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1347" name="Google Shape;1347;p13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1348" name="Google Shape;1348;p13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9" name="Google Shape;1349;p13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50" name="Google Shape;1350;p13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1351" name="Google Shape;1351;p13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2" name="Google Shape;1352;p13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3" name="Google Shape;1353;p13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4" name="Google Shape;1354;p13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5" name="Google Shape;1355;p13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6" name="Google Shape;1356;p13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7" name="Google Shape;1357;p13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8" name="Google Shape;1358;p13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9" name="Google Shape;1359;p13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0" name="Google Shape;1360;p13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1" name="Google Shape;1361;p13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2" name="Google Shape;1362;p13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3" name="Google Shape;1363;p13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4" name="Google Shape;1364;p13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5" name="Google Shape;1365;p13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6" name="Google Shape;1366;p13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7" name="Google Shape;1367;p13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8" name="Google Shape;1368;p13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9" name="Google Shape;1369;p13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0" name="Google Shape;1370;p13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1" name="Google Shape;1371;p13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2" name="Google Shape;1372;p13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3" name="Google Shape;1373;p13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4" name="Google Shape;1374;p13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5" name="Google Shape;1375;p13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6" name="Google Shape;1376;p13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7" name="Google Shape;1377;p13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8" name="Google Shape;1378;p13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9" name="Google Shape;1379;p13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0" name="Google Shape;1380;p13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" name="Google Shape;1381;p13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" name="Google Shape;1382;p13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" name="Google Shape;1383;p13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" name="Google Shape;1384;p13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" name="Google Shape;1385;p13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" name="Google Shape;1386;p13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" name="Google Shape;1387;p13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" name="Google Shape;1388;p13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" name="Google Shape;1389;p13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" name="Google Shape;1390;p13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" name="Google Shape;1391;p13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" name="Google Shape;1392;p13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" name="Google Shape;1393;p13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" name="Google Shape;1394;p13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" name="Google Shape;1395;p13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" name="Google Shape;1396;p13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" name="Google Shape;1397;p13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" name="Google Shape;1398;p13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" name="Google Shape;1399;p13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" name="Google Shape;1400;p13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" name="Google Shape;1401;p13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" name="Google Shape;1402;p13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3" name="Google Shape;1403;p13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4" name="Google Shape;1404;p13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5" name="Google Shape;1405;p13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6" name="Google Shape;1406;p13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7" name="Google Shape;1407;p13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8" name="Google Shape;1408;p13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9" name="Google Shape;1409;p13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0" name="Google Shape;1410;p13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411" name="Google Shape;1411;p13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13"/>
          <p:cNvSpPr txBox="1"/>
          <p:nvPr>
            <p:ph type="title"/>
          </p:nvPr>
        </p:nvSpPr>
        <p:spPr>
          <a:xfrm>
            <a:off x="2080800" y="1679961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3" name="Google Shape;1413;p13"/>
          <p:cNvSpPr txBox="1"/>
          <p:nvPr>
            <p:ph idx="1" type="subTitle"/>
          </p:nvPr>
        </p:nvSpPr>
        <p:spPr>
          <a:xfrm>
            <a:off x="2080800" y="215785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414" name="Google Shape;1414;p13"/>
          <p:cNvSpPr txBox="1"/>
          <p:nvPr>
            <p:ph idx="2" type="title"/>
          </p:nvPr>
        </p:nvSpPr>
        <p:spPr>
          <a:xfrm>
            <a:off x="5688000" y="1679950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5" name="Google Shape;1415;p13"/>
          <p:cNvSpPr txBox="1"/>
          <p:nvPr>
            <p:ph idx="3" type="subTitle"/>
          </p:nvPr>
        </p:nvSpPr>
        <p:spPr>
          <a:xfrm>
            <a:off x="5688000" y="215785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416" name="Google Shape;1416;p13"/>
          <p:cNvSpPr txBox="1"/>
          <p:nvPr>
            <p:ph idx="4" type="title"/>
          </p:nvPr>
        </p:nvSpPr>
        <p:spPr>
          <a:xfrm>
            <a:off x="2080800" y="3053625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7" name="Google Shape;1417;p13"/>
          <p:cNvSpPr txBox="1"/>
          <p:nvPr>
            <p:ph idx="5" type="subTitle"/>
          </p:nvPr>
        </p:nvSpPr>
        <p:spPr>
          <a:xfrm>
            <a:off x="2080800" y="3531525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418" name="Google Shape;1418;p13"/>
          <p:cNvSpPr txBox="1"/>
          <p:nvPr>
            <p:ph idx="6" type="title"/>
          </p:nvPr>
        </p:nvSpPr>
        <p:spPr>
          <a:xfrm>
            <a:off x="5688000" y="3053625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9" name="Google Shape;1419;p13"/>
          <p:cNvSpPr txBox="1"/>
          <p:nvPr>
            <p:ph idx="7" type="subTitle"/>
          </p:nvPr>
        </p:nvSpPr>
        <p:spPr>
          <a:xfrm>
            <a:off x="5688000" y="3531525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420" name="Google Shape;1420;p13"/>
          <p:cNvSpPr txBox="1"/>
          <p:nvPr>
            <p:ph idx="8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4_1_1"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2" name="Google Shape;1422;p14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1423" name="Google Shape;1423;p14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14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14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14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14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14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14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14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14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14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14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14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14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14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14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14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14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14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41" name="Google Shape;1441;p14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1442" name="Google Shape;1442;p14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3" name="Google Shape;1443;p14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4" name="Google Shape;1444;p14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5" name="Google Shape;1445;p14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6" name="Google Shape;1446;p14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7" name="Google Shape;1447;p14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8" name="Google Shape;1448;p14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9" name="Google Shape;1449;p14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0" name="Google Shape;1450;p14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1" name="Google Shape;1451;p14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52" name="Google Shape;1452;p14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3" name="Google Shape;1453;p14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4" name="Google Shape;1454;p14"/>
          <p:cNvGrpSpPr/>
          <p:nvPr/>
        </p:nvGrpSpPr>
        <p:grpSpPr>
          <a:xfrm>
            <a:off x="230643" y="4100850"/>
            <a:ext cx="413156" cy="1006643"/>
            <a:chOff x="128217" y="4100850"/>
            <a:chExt cx="413156" cy="1006643"/>
          </a:xfrm>
        </p:grpSpPr>
        <p:sp>
          <p:nvSpPr>
            <p:cNvPr id="1455" name="Google Shape;1455;p14"/>
            <p:cNvSpPr/>
            <p:nvPr/>
          </p:nvSpPr>
          <p:spPr>
            <a:xfrm>
              <a:off x="342070" y="4382886"/>
              <a:ext cx="34057" cy="724607"/>
            </a:xfrm>
            <a:custGeom>
              <a:rect b="b" l="l" r="r" t="t"/>
              <a:pathLst>
                <a:path extrusionOk="0" h="9059" w="426">
                  <a:moveTo>
                    <a:pt x="0" y="0"/>
                  </a:moveTo>
                  <a:lnTo>
                    <a:pt x="0" y="9058"/>
                  </a:lnTo>
                  <a:lnTo>
                    <a:pt x="426" y="905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14"/>
            <p:cNvSpPr/>
            <p:nvPr/>
          </p:nvSpPr>
          <p:spPr>
            <a:xfrm>
              <a:off x="220554" y="4168920"/>
              <a:ext cx="320819" cy="252920"/>
            </a:xfrm>
            <a:custGeom>
              <a:rect b="b" l="l" r="r" t="t"/>
              <a:pathLst>
                <a:path extrusionOk="0" h="3162" w="4013">
                  <a:moveTo>
                    <a:pt x="0" y="0"/>
                  </a:moveTo>
                  <a:cubicBezTo>
                    <a:pt x="699" y="0"/>
                    <a:pt x="1216" y="578"/>
                    <a:pt x="1216" y="1216"/>
                  </a:cubicBezTo>
                  <a:lnTo>
                    <a:pt x="1216" y="3040"/>
                  </a:lnTo>
                  <a:lnTo>
                    <a:pt x="973" y="3162"/>
                  </a:lnTo>
                  <a:lnTo>
                    <a:pt x="3800" y="3162"/>
                  </a:lnTo>
                  <a:cubicBezTo>
                    <a:pt x="3921" y="3162"/>
                    <a:pt x="4013" y="3070"/>
                    <a:pt x="4013" y="2949"/>
                  </a:cubicBezTo>
                  <a:lnTo>
                    <a:pt x="4013" y="1216"/>
                  </a:lnTo>
                  <a:cubicBezTo>
                    <a:pt x="4013" y="578"/>
                    <a:pt x="3465" y="0"/>
                    <a:pt x="2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14"/>
            <p:cNvSpPr/>
            <p:nvPr/>
          </p:nvSpPr>
          <p:spPr>
            <a:xfrm>
              <a:off x="128217" y="4168920"/>
              <a:ext cx="189630" cy="248041"/>
            </a:xfrm>
            <a:custGeom>
              <a:rect b="b" l="l" r="r" t="t"/>
              <a:pathLst>
                <a:path extrusionOk="0" h="3101" w="2372">
                  <a:moveTo>
                    <a:pt x="1216" y="0"/>
                  </a:moveTo>
                  <a:cubicBezTo>
                    <a:pt x="547" y="0"/>
                    <a:pt x="0" y="578"/>
                    <a:pt x="0" y="1216"/>
                  </a:cubicBezTo>
                  <a:lnTo>
                    <a:pt x="0" y="2979"/>
                  </a:lnTo>
                  <a:cubicBezTo>
                    <a:pt x="0" y="3070"/>
                    <a:pt x="61" y="3101"/>
                    <a:pt x="91" y="3101"/>
                  </a:cubicBezTo>
                  <a:lnTo>
                    <a:pt x="2280" y="3101"/>
                  </a:lnTo>
                  <a:cubicBezTo>
                    <a:pt x="2341" y="3101"/>
                    <a:pt x="2371" y="3040"/>
                    <a:pt x="2371" y="2979"/>
                  </a:cubicBezTo>
                  <a:lnTo>
                    <a:pt x="2371" y="1216"/>
                  </a:lnTo>
                  <a:cubicBezTo>
                    <a:pt x="2371" y="578"/>
                    <a:pt x="1854" y="31"/>
                    <a:pt x="12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14"/>
            <p:cNvSpPr/>
            <p:nvPr/>
          </p:nvSpPr>
          <p:spPr>
            <a:xfrm>
              <a:off x="339592" y="4100850"/>
              <a:ext cx="63236" cy="153256"/>
            </a:xfrm>
            <a:custGeom>
              <a:rect b="b" l="l" r="r" t="t"/>
              <a:pathLst>
                <a:path extrusionOk="0" h="1916" w="791">
                  <a:moveTo>
                    <a:pt x="1" y="0"/>
                  </a:moveTo>
                  <a:lnTo>
                    <a:pt x="1" y="1642"/>
                  </a:lnTo>
                  <a:cubicBezTo>
                    <a:pt x="1" y="1794"/>
                    <a:pt x="122" y="1915"/>
                    <a:pt x="274" y="1915"/>
                  </a:cubicBezTo>
                  <a:cubicBezTo>
                    <a:pt x="426" y="1915"/>
                    <a:pt x="517" y="1794"/>
                    <a:pt x="517" y="1642"/>
                  </a:cubicBezTo>
                  <a:cubicBezTo>
                    <a:pt x="517" y="1490"/>
                    <a:pt x="426" y="1368"/>
                    <a:pt x="274" y="1368"/>
                  </a:cubicBezTo>
                  <a:lnTo>
                    <a:pt x="274" y="547"/>
                  </a:lnTo>
                  <a:lnTo>
                    <a:pt x="791" y="456"/>
                  </a:lnTo>
                  <a:lnTo>
                    <a:pt x="7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9" name="Google Shape;1459;p14"/>
          <p:cNvGrpSpPr/>
          <p:nvPr/>
        </p:nvGrpSpPr>
        <p:grpSpPr>
          <a:xfrm>
            <a:off x="2154823" y="4691638"/>
            <a:ext cx="2019411" cy="415855"/>
            <a:chOff x="2154823" y="4691638"/>
            <a:chExt cx="2019411" cy="415855"/>
          </a:xfrm>
        </p:grpSpPr>
        <p:sp>
          <p:nvSpPr>
            <p:cNvPr id="1460" name="Google Shape;1460;p14"/>
            <p:cNvSpPr/>
            <p:nvPr/>
          </p:nvSpPr>
          <p:spPr>
            <a:xfrm>
              <a:off x="2154823" y="4792742"/>
              <a:ext cx="2019411" cy="314751"/>
            </a:xfrm>
            <a:custGeom>
              <a:rect b="b" l="l" r="r" t="t"/>
              <a:pathLst>
                <a:path extrusionOk="0" h="3935" w="25260">
                  <a:moveTo>
                    <a:pt x="17285" y="0"/>
                  </a:moveTo>
                  <a:cubicBezTo>
                    <a:pt x="16170" y="0"/>
                    <a:pt x="15068" y="607"/>
                    <a:pt x="14499" y="1898"/>
                  </a:cubicBezTo>
                  <a:cubicBezTo>
                    <a:pt x="14128" y="1798"/>
                    <a:pt x="13776" y="1750"/>
                    <a:pt x="13440" y="1750"/>
                  </a:cubicBezTo>
                  <a:cubicBezTo>
                    <a:pt x="12345" y="1750"/>
                    <a:pt x="11430" y="2260"/>
                    <a:pt x="10639" y="3144"/>
                  </a:cubicBezTo>
                  <a:cubicBezTo>
                    <a:pt x="10329" y="2738"/>
                    <a:pt x="9724" y="2491"/>
                    <a:pt x="9098" y="2491"/>
                  </a:cubicBezTo>
                  <a:cubicBezTo>
                    <a:pt x="8740" y="2491"/>
                    <a:pt x="8376" y="2572"/>
                    <a:pt x="8055" y="2749"/>
                  </a:cubicBezTo>
                  <a:cubicBezTo>
                    <a:pt x="7677" y="1517"/>
                    <a:pt x="6643" y="853"/>
                    <a:pt x="5623" y="853"/>
                  </a:cubicBezTo>
                  <a:cubicBezTo>
                    <a:pt x="4756" y="853"/>
                    <a:pt x="3899" y="1334"/>
                    <a:pt x="3465" y="2353"/>
                  </a:cubicBezTo>
                  <a:cubicBezTo>
                    <a:pt x="3176" y="2271"/>
                    <a:pt x="2902" y="2232"/>
                    <a:pt x="2641" y="2232"/>
                  </a:cubicBezTo>
                  <a:cubicBezTo>
                    <a:pt x="1559" y="2232"/>
                    <a:pt x="711" y="2905"/>
                    <a:pt x="0" y="3934"/>
                  </a:cubicBezTo>
                  <a:lnTo>
                    <a:pt x="25259" y="3934"/>
                  </a:lnTo>
                  <a:cubicBezTo>
                    <a:pt x="24117" y="2958"/>
                    <a:pt x="22918" y="2281"/>
                    <a:pt x="21591" y="2281"/>
                  </a:cubicBezTo>
                  <a:cubicBezTo>
                    <a:pt x="21223" y="2281"/>
                    <a:pt x="20846" y="2333"/>
                    <a:pt x="20457" y="2445"/>
                  </a:cubicBezTo>
                  <a:cubicBezTo>
                    <a:pt x="19961" y="859"/>
                    <a:pt x="18613" y="0"/>
                    <a:pt x="17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14"/>
            <p:cNvSpPr/>
            <p:nvPr/>
          </p:nvSpPr>
          <p:spPr>
            <a:xfrm>
              <a:off x="2480439" y="4897846"/>
              <a:ext cx="809283" cy="209647"/>
            </a:xfrm>
            <a:custGeom>
              <a:rect b="b" l="l" r="r" t="t"/>
              <a:pathLst>
                <a:path extrusionOk="0" h="2621" w="10123">
                  <a:moveTo>
                    <a:pt x="5318" y="1"/>
                  </a:moveTo>
                  <a:cubicBezTo>
                    <a:pt x="4431" y="1"/>
                    <a:pt x="3525" y="583"/>
                    <a:pt x="3192" y="1647"/>
                  </a:cubicBezTo>
                  <a:cubicBezTo>
                    <a:pt x="2934" y="1566"/>
                    <a:pt x="2682" y="1528"/>
                    <a:pt x="2436" y="1528"/>
                  </a:cubicBezTo>
                  <a:cubicBezTo>
                    <a:pt x="1577" y="1528"/>
                    <a:pt x="779" y="1983"/>
                    <a:pt x="0" y="2620"/>
                  </a:cubicBezTo>
                  <a:lnTo>
                    <a:pt x="10122" y="2620"/>
                  </a:lnTo>
                  <a:cubicBezTo>
                    <a:pt x="9503" y="1729"/>
                    <a:pt x="8764" y="1161"/>
                    <a:pt x="7821" y="1161"/>
                  </a:cubicBezTo>
                  <a:cubicBezTo>
                    <a:pt x="7606" y="1161"/>
                    <a:pt x="7380" y="1190"/>
                    <a:pt x="7143" y="1252"/>
                  </a:cubicBezTo>
                  <a:cubicBezTo>
                    <a:pt x="6772" y="399"/>
                    <a:pt x="6051" y="1"/>
                    <a:pt x="5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14"/>
            <p:cNvSpPr/>
            <p:nvPr/>
          </p:nvSpPr>
          <p:spPr>
            <a:xfrm>
              <a:off x="3656510" y="4752428"/>
              <a:ext cx="58440" cy="48712"/>
            </a:xfrm>
            <a:custGeom>
              <a:rect b="b" l="l" r="r" t="t"/>
              <a:pathLst>
                <a:path extrusionOk="0" h="609" w="731">
                  <a:moveTo>
                    <a:pt x="730" y="0"/>
                  </a:moveTo>
                  <a:cubicBezTo>
                    <a:pt x="730" y="0"/>
                    <a:pt x="426" y="0"/>
                    <a:pt x="244" y="152"/>
                  </a:cubicBezTo>
                  <a:cubicBezTo>
                    <a:pt x="31" y="304"/>
                    <a:pt x="1" y="608"/>
                    <a:pt x="1" y="608"/>
                  </a:cubicBezTo>
                  <a:cubicBezTo>
                    <a:pt x="1" y="608"/>
                    <a:pt x="305" y="608"/>
                    <a:pt x="487" y="456"/>
                  </a:cubicBezTo>
                  <a:cubicBezTo>
                    <a:pt x="670" y="304"/>
                    <a:pt x="730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14"/>
            <p:cNvSpPr/>
            <p:nvPr/>
          </p:nvSpPr>
          <p:spPr>
            <a:xfrm>
              <a:off x="3598230" y="4691638"/>
              <a:ext cx="55961" cy="99744"/>
            </a:xfrm>
            <a:custGeom>
              <a:rect b="b" l="l" r="r" t="t"/>
              <a:pathLst>
                <a:path extrusionOk="0" h="1247" w="700">
                  <a:moveTo>
                    <a:pt x="213" y="0"/>
                  </a:moveTo>
                  <a:cubicBezTo>
                    <a:pt x="213" y="0"/>
                    <a:pt x="0" y="335"/>
                    <a:pt x="92" y="669"/>
                  </a:cubicBezTo>
                  <a:cubicBezTo>
                    <a:pt x="152" y="1034"/>
                    <a:pt x="517" y="1247"/>
                    <a:pt x="517" y="1247"/>
                  </a:cubicBezTo>
                  <a:cubicBezTo>
                    <a:pt x="517" y="1247"/>
                    <a:pt x="699" y="912"/>
                    <a:pt x="608" y="578"/>
                  </a:cubicBezTo>
                  <a:cubicBezTo>
                    <a:pt x="517" y="213"/>
                    <a:pt x="213" y="0"/>
                    <a:pt x="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14"/>
            <p:cNvSpPr/>
            <p:nvPr/>
          </p:nvSpPr>
          <p:spPr>
            <a:xfrm>
              <a:off x="2611629" y="4932320"/>
              <a:ext cx="43810" cy="73029"/>
            </a:xfrm>
            <a:custGeom>
              <a:rect b="b" l="l" r="r" t="t"/>
              <a:pathLst>
                <a:path extrusionOk="0" h="913" w="548">
                  <a:moveTo>
                    <a:pt x="396" y="1"/>
                  </a:moveTo>
                  <a:cubicBezTo>
                    <a:pt x="396" y="1"/>
                    <a:pt x="153" y="153"/>
                    <a:pt x="92" y="396"/>
                  </a:cubicBezTo>
                  <a:cubicBezTo>
                    <a:pt x="1" y="639"/>
                    <a:pt x="153" y="912"/>
                    <a:pt x="153" y="912"/>
                  </a:cubicBezTo>
                  <a:cubicBezTo>
                    <a:pt x="153" y="912"/>
                    <a:pt x="396" y="760"/>
                    <a:pt x="457" y="487"/>
                  </a:cubicBezTo>
                  <a:cubicBezTo>
                    <a:pt x="548" y="244"/>
                    <a:pt x="396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14"/>
            <p:cNvSpPr/>
            <p:nvPr/>
          </p:nvSpPr>
          <p:spPr>
            <a:xfrm>
              <a:off x="2524169" y="4937200"/>
              <a:ext cx="77866" cy="70629"/>
            </a:xfrm>
            <a:custGeom>
              <a:rect b="b" l="l" r="r" t="t"/>
              <a:pathLst>
                <a:path extrusionOk="0" h="883" w="974">
                  <a:moveTo>
                    <a:pt x="0" y="0"/>
                  </a:moveTo>
                  <a:cubicBezTo>
                    <a:pt x="0" y="0"/>
                    <a:pt x="31" y="426"/>
                    <a:pt x="304" y="639"/>
                  </a:cubicBezTo>
                  <a:cubicBezTo>
                    <a:pt x="528" y="862"/>
                    <a:pt x="833" y="883"/>
                    <a:pt x="937" y="883"/>
                  </a:cubicBezTo>
                  <a:cubicBezTo>
                    <a:pt x="960" y="883"/>
                    <a:pt x="973" y="882"/>
                    <a:pt x="973" y="882"/>
                  </a:cubicBezTo>
                  <a:cubicBezTo>
                    <a:pt x="973" y="882"/>
                    <a:pt x="943" y="456"/>
                    <a:pt x="669" y="244"/>
                  </a:cubicBezTo>
                  <a:cubicBezTo>
                    <a:pt x="426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6" name="Google Shape;1466;p14"/>
          <p:cNvGrpSpPr/>
          <p:nvPr/>
        </p:nvGrpSpPr>
        <p:grpSpPr>
          <a:xfrm>
            <a:off x="154919" y="4950158"/>
            <a:ext cx="609980" cy="157335"/>
            <a:chOff x="154919" y="4950158"/>
            <a:chExt cx="609980" cy="157335"/>
          </a:xfrm>
        </p:grpSpPr>
        <p:sp>
          <p:nvSpPr>
            <p:cNvPr id="1467" name="Google Shape;1467;p14"/>
            <p:cNvSpPr/>
            <p:nvPr/>
          </p:nvSpPr>
          <p:spPr>
            <a:xfrm>
              <a:off x="154919" y="4950158"/>
              <a:ext cx="609980" cy="157335"/>
            </a:xfrm>
            <a:custGeom>
              <a:rect b="b" l="l" r="r" t="t"/>
              <a:pathLst>
                <a:path extrusionOk="0" h="1967" w="7630">
                  <a:moveTo>
                    <a:pt x="4011" y="1"/>
                  </a:moveTo>
                  <a:cubicBezTo>
                    <a:pt x="3348" y="1"/>
                    <a:pt x="2667" y="427"/>
                    <a:pt x="2402" y="1206"/>
                  </a:cubicBezTo>
                  <a:cubicBezTo>
                    <a:pt x="2208" y="1146"/>
                    <a:pt x="2019" y="1118"/>
                    <a:pt x="1833" y="1118"/>
                  </a:cubicBezTo>
                  <a:cubicBezTo>
                    <a:pt x="1176" y="1118"/>
                    <a:pt x="570" y="1468"/>
                    <a:pt x="1" y="1966"/>
                  </a:cubicBezTo>
                  <a:lnTo>
                    <a:pt x="7630" y="1966"/>
                  </a:lnTo>
                  <a:cubicBezTo>
                    <a:pt x="7157" y="1295"/>
                    <a:pt x="6604" y="867"/>
                    <a:pt x="5885" y="867"/>
                  </a:cubicBezTo>
                  <a:cubicBezTo>
                    <a:pt x="5725" y="867"/>
                    <a:pt x="5558" y="888"/>
                    <a:pt x="5381" y="933"/>
                  </a:cubicBezTo>
                  <a:cubicBezTo>
                    <a:pt x="5104" y="297"/>
                    <a:pt x="4564" y="1"/>
                    <a:pt x="40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14"/>
            <p:cNvSpPr/>
            <p:nvPr/>
          </p:nvSpPr>
          <p:spPr>
            <a:xfrm>
              <a:off x="512113" y="5007669"/>
              <a:ext cx="72990" cy="70629"/>
            </a:xfrm>
            <a:custGeom>
              <a:rect b="b" l="l" r="r" t="t"/>
              <a:pathLst>
                <a:path extrusionOk="0" h="883" w="913">
                  <a:moveTo>
                    <a:pt x="822" y="1"/>
                  </a:moveTo>
                  <a:cubicBezTo>
                    <a:pt x="396" y="183"/>
                    <a:pt x="92" y="518"/>
                    <a:pt x="1" y="882"/>
                  </a:cubicBezTo>
                  <a:cubicBezTo>
                    <a:pt x="1" y="882"/>
                    <a:pt x="244" y="457"/>
                    <a:pt x="913" y="214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14"/>
            <p:cNvSpPr/>
            <p:nvPr/>
          </p:nvSpPr>
          <p:spPr>
            <a:xfrm>
              <a:off x="346867" y="5034464"/>
              <a:ext cx="43890" cy="46233"/>
            </a:xfrm>
            <a:custGeom>
              <a:rect b="b" l="l" r="r" t="t"/>
              <a:pathLst>
                <a:path extrusionOk="0" h="578" w="549">
                  <a:moveTo>
                    <a:pt x="31" y="0"/>
                  </a:moveTo>
                  <a:lnTo>
                    <a:pt x="1" y="152"/>
                  </a:lnTo>
                  <a:cubicBezTo>
                    <a:pt x="1" y="152"/>
                    <a:pt x="396" y="335"/>
                    <a:pt x="548" y="578"/>
                  </a:cubicBezTo>
                  <a:cubicBezTo>
                    <a:pt x="396" y="304"/>
                    <a:pt x="244" y="122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0" name="Google Shape;1470;p14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1471" name="Google Shape;1471;p14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1472" name="Google Shape;1472;p14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" name="Google Shape;1473;p14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74" name="Google Shape;1474;p14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1475" name="Google Shape;1475;p14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" name="Google Shape;1476;p14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" name="Google Shape;1477;p14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" name="Google Shape;1478;p14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" name="Google Shape;1479;p14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" name="Google Shape;1480;p14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" name="Google Shape;1481;p14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" name="Google Shape;1482;p14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3" name="Google Shape;1483;p14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4" name="Google Shape;1484;p14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5" name="Google Shape;1485;p14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6" name="Google Shape;1486;p14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7" name="Google Shape;1487;p14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8" name="Google Shape;1488;p14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9" name="Google Shape;1489;p14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0" name="Google Shape;1490;p14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1" name="Google Shape;1491;p14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2" name="Google Shape;1492;p14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3" name="Google Shape;1493;p14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4" name="Google Shape;1494;p14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5" name="Google Shape;1495;p14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6" name="Google Shape;1496;p14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7" name="Google Shape;1497;p14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8" name="Google Shape;1498;p14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9" name="Google Shape;1499;p14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0" name="Google Shape;1500;p14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1" name="Google Shape;1501;p14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2" name="Google Shape;1502;p14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3" name="Google Shape;1503;p14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4" name="Google Shape;1504;p14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5" name="Google Shape;1505;p14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6" name="Google Shape;1506;p14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7" name="Google Shape;1507;p14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8" name="Google Shape;1508;p14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9" name="Google Shape;1509;p14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0" name="Google Shape;1510;p14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1" name="Google Shape;1511;p14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2" name="Google Shape;1512;p14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3" name="Google Shape;1513;p14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4" name="Google Shape;1514;p14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5" name="Google Shape;1515;p14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6" name="Google Shape;1516;p14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7" name="Google Shape;1517;p14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14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14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14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" name="Google Shape;1521;p14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14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14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" name="Google Shape;1524;p14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" name="Google Shape;1525;p14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" name="Google Shape;1526;p14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" name="Google Shape;1527;p14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14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14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" name="Google Shape;1530;p14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" name="Google Shape;1531;p14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14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14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14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35" name="Google Shape;1535;p14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6" name="Google Shape;1536;p14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7" name="Google Shape;1537;p14"/>
          <p:cNvSpPr txBox="1"/>
          <p:nvPr>
            <p:ph type="title"/>
          </p:nvPr>
        </p:nvSpPr>
        <p:spPr>
          <a:xfrm>
            <a:off x="720000" y="1914600"/>
            <a:ext cx="2787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38" name="Google Shape;1538;p14"/>
          <p:cNvSpPr txBox="1"/>
          <p:nvPr>
            <p:ph idx="1" type="subTitle"/>
          </p:nvPr>
        </p:nvSpPr>
        <p:spPr>
          <a:xfrm>
            <a:off x="720000" y="2392500"/>
            <a:ext cx="2787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539" name="Google Shape;1539;p14"/>
          <p:cNvSpPr txBox="1"/>
          <p:nvPr>
            <p:ph idx="2" type="title"/>
          </p:nvPr>
        </p:nvSpPr>
        <p:spPr>
          <a:xfrm>
            <a:off x="5637051" y="1914600"/>
            <a:ext cx="2787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40" name="Google Shape;1540;p14"/>
          <p:cNvSpPr txBox="1"/>
          <p:nvPr>
            <p:ph idx="3" type="subTitle"/>
          </p:nvPr>
        </p:nvSpPr>
        <p:spPr>
          <a:xfrm>
            <a:off x="5637051" y="2392500"/>
            <a:ext cx="2787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541" name="Google Shape;1541;p14"/>
          <p:cNvSpPr txBox="1"/>
          <p:nvPr>
            <p:ph idx="4" type="title"/>
          </p:nvPr>
        </p:nvSpPr>
        <p:spPr>
          <a:xfrm>
            <a:off x="720000" y="3019800"/>
            <a:ext cx="2787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42" name="Google Shape;1542;p14"/>
          <p:cNvSpPr txBox="1"/>
          <p:nvPr>
            <p:ph idx="5" type="subTitle"/>
          </p:nvPr>
        </p:nvSpPr>
        <p:spPr>
          <a:xfrm>
            <a:off x="720000" y="3500400"/>
            <a:ext cx="2787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543" name="Google Shape;1543;p14"/>
          <p:cNvSpPr txBox="1"/>
          <p:nvPr>
            <p:ph idx="6" type="title"/>
          </p:nvPr>
        </p:nvSpPr>
        <p:spPr>
          <a:xfrm>
            <a:off x="5637051" y="3019800"/>
            <a:ext cx="2787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44" name="Google Shape;1544;p14"/>
          <p:cNvSpPr txBox="1"/>
          <p:nvPr>
            <p:ph idx="7" type="subTitle"/>
          </p:nvPr>
        </p:nvSpPr>
        <p:spPr>
          <a:xfrm>
            <a:off x="5637051" y="3500400"/>
            <a:ext cx="2787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545" name="Google Shape;1545;p14"/>
          <p:cNvSpPr txBox="1"/>
          <p:nvPr>
            <p:ph idx="8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15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1548" name="Google Shape;1548;p15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15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15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15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15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15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15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15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15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15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15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15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15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15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15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15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15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15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66" name="Google Shape;1566;p15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1567" name="Google Shape;1567;p15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15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9" name="Google Shape;1569;p15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0" name="Google Shape;1570;p15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15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15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15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4" name="Google Shape;1574;p15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5" name="Google Shape;1575;p15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6" name="Google Shape;1576;p15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77" name="Google Shape;1577;p15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8" name="Google Shape;1578;p15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79" name="Google Shape;1579;p15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1580" name="Google Shape;1580;p15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1581" name="Google Shape;1581;p15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" name="Google Shape;1582;p15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3" name="Google Shape;1583;p15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1584" name="Google Shape;1584;p15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15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15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7" name="Google Shape;1587;p15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8" name="Google Shape;1588;p15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15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15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15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2" name="Google Shape;1592;p15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3" name="Google Shape;1593;p15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15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15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6" name="Google Shape;1596;p15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7" name="Google Shape;1597;p15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15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15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" name="Google Shape;1600;p15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" name="Google Shape;1601;p15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15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15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" name="Google Shape;1604;p15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" name="Google Shape;1605;p15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" name="Google Shape;1606;p15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15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" name="Google Shape;1608;p15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" name="Google Shape;1609;p15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" name="Google Shape;1610;p15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1" name="Google Shape;1611;p15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2" name="Google Shape;1612;p15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3" name="Google Shape;1613;p15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4" name="Google Shape;1614;p15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5" name="Google Shape;1615;p15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6" name="Google Shape;1616;p15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7" name="Google Shape;1617;p15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8" name="Google Shape;1618;p15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9" name="Google Shape;1619;p15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0" name="Google Shape;1620;p15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1" name="Google Shape;1621;p15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2" name="Google Shape;1622;p15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3" name="Google Shape;1623;p15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4" name="Google Shape;1624;p15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5" name="Google Shape;1625;p15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6" name="Google Shape;1626;p15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7" name="Google Shape;1627;p15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8" name="Google Shape;1628;p15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15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0" name="Google Shape;1630;p15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1" name="Google Shape;1631;p15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2" name="Google Shape;1632;p15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3" name="Google Shape;1633;p15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4" name="Google Shape;1634;p15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15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6" name="Google Shape;1636;p15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7" name="Google Shape;1637;p15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8" name="Google Shape;1638;p15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15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0" name="Google Shape;1640;p15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1" name="Google Shape;1641;p15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15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3" name="Google Shape;1643;p15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44" name="Google Shape;1644;p15"/>
          <p:cNvGrpSpPr/>
          <p:nvPr/>
        </p:nvGrpSpPr>
        <p:grpSpPr>
          <a:xfrm>
            <a:off x="8500193" y="4148281"/>
            <a:ext cx="592952" cy="967689"/>
            <a:chOff x="8071153" y="3759204"/>
            <a:chExt cx="592952" cy="967689"/>
          </a:xfrm>
        </p:grpSpPr>
        <p:sp>
          <p:nvSpPr>
            <p:cNvPr id="1645" name="Google Shape;1645;p15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15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15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15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15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15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15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15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15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54" name="Google Shape;1654;p15"/>
          <p:cNvGrpSpPr/>
          <p:nvPr/>
        </p:nvGrpSpPr>
        <p:grpSpPr>
          <a:xfrm>
            <a:off x="50855" y="4148281"/>
            <a:ext cx="592952" cy="967689"/>
            <a:chOff x="8071153" y="3759204"/>
            <a:chExt cx="592952" cy="967689"/>
          </a:xfrm>
        </p:grpSpPr>
        <p:sp>
          <p:nvSpPr>
            <p:cNvPr id="1655" name="Google Shape;1655;p15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15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15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15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15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15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15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15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15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4" name="Google Shape;1664;p15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15"/>
          <p:cNvSpPr txBox="1"/>
          <p:nvPr>
            <p:ph type="title"/>
          </p:nvPr>
        </p:nvSpPr>
        <p:spPr>
          <a:xfrm>
            <a:off x="720000" y="1217250"/>
            <a:ext cx="77040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_1_1"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7" name="Google Shape;1667;p16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1668" name="Google Shape;1668;p16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16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16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16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16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16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16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16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16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16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16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16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16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16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16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16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16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16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86" name="Google Shape;1686;p16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1687" name="Google Shape;1687;p16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8" name="Google Shape;1688;p16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9" name="Google Shape;1689;p16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0" name="Google Shape;1690;p16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16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2" name="Google Shape;1692;p16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3" name="Google Shape;1693;p16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4" name="Google Shape;1694;p16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5" name="Google Shape;1695;p16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6" name="Google Shape;1696;p16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97" name="Google Shape;1697;p16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8" name="Google Shape;1698;p16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99" name="Google Shape;1699;p16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1700" name="Google Shape;1700;p16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1701" name="Google Shape;1701;p16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2" name="Google Shape;1702;p16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03" name="Google Shape;1703;p16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1704" name="Google Shape;1704;p16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p16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16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7" name="Google Shape;1707;p16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8" name="Google Shape;1708;p16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p16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p16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1" name="Google Shape;1711;p16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2" name="Google Shape;1712;p16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3" name="Google Shape;1713;p16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4" name="Google Shape;1714;p16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p16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16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7" name="Google Shape;1717;p16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8" name="Google Shape;1718;p16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p16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0" name="Google Shape;1720;p16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1" name="Google Shape;1721;p16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2" name="Google Shape;1722;p16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3" name="Google Shape;1723;p16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4" name="Google Shape;1724;p16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5" name="Google Shape;1725;p16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6" name="Google Shape;1726;p16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7" name="Google Shape;1727;p16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p16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9" name="Google Shape;1729;p16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0" name="Google Shape;1730;p16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1" name="Google Shape;1731;p16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2" name="Google Shape;1732;p16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3" name="Google Shape;1733;p16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4" name="Google Shape;1734;p16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5" name="Google Shape;1735;p16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6" name="Google Shape;1736;p16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7" name="Google Shape;1737;p16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8" name="Google Shape;1738;p16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9" name="Google Shape;1739;p16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0" name="Google Shape;1740;p16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1" name="Google Shape;1741;p16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2" name="Google Shape;1742;p16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3" name="Google Shape;1743;p16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p16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p16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6" name="Google Shape;1746;p16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7" name="Google Shape;1747;p16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8" name="Google Shape;1748;p16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9" name="Google Shape;1749;p16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0" name="Google Shape;1750;p16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1" name="Google Shape;1751;p16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2" name="Google Shape;1752;p16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3" name="Google Shape;1753;p16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4" name="Google Shape;1754;p16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5" name="Google Shape;1755;p16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6" name="Google Shape;1756;p16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7" name="Google Shape;1757;p16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8" name="Google Shape;1758;p16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9" name="Google Shape;1759;p16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0" name="Google Shape;1760;p16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1" name="Google Shape;1761;p16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2" name="Google Shape;1762;p16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3" name="Google Shape;1763;p16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764" name="Google Shape;1764;p16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65" name="Google Shape;1765;p16"/>
          <p:cNvGrpSpPr/>
          <p:nvPr/>
        </p:nvGrpSpPr>
        <p:grpSpPr>
          <a:xfrm>
            <a:off x="8500193" y="4148281"/>
            <a:ext cx="592952" cy="967689"/>
            <a:chOff x="8071153" y="3759204"/>
            <a:chExt cx="592952" cy="967689"/>
          </a:xfrm>
        </p:grpSpPr>
        <p:sp>
          <p:nvSpPr>
            <p:cNvPr id="1766" name="Google Shape;1766;p16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16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16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16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16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16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16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16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16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5" name="Google Shape;1775;p16"/>
          <p:cNvGrpSpPr/>
          <p:nvPr/>
        </p:nvGrpSpPr>
        <p:grpSpPr>
          <a:xfrm>
            <a:off x="50855" y="4148281"/>
            <a:ext cx="592952" cy="967689"/>
            <a:chOff x="8071153" y="3759204"/>
            <a:chExt cx="592952" cy="967689"/>
          </a:xfrm>
        </p:grpSpPr>
        <p:sp>
          <p:nvSpPr>
            <p:cNvPr id="1776" name="Google Shape;1776;p16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16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16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16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16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16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16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16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16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5" name="Google Shape;1785;p16"/>
          <p:cNvSpPr/>
          <p:nvPr/>
        </p:nvSpPr>
        <p:spPr>
          <a:xfrm>
            <a:off x="4547726" y="49970"/>
            <a:ext cx="1851686" cy="342426"/>
          </a:xfrm>
          <a:custGeom>
            <a:rect b="b" l="l" r="r" t="t"/>
            <a:pathLst>
              <a:path extrusionOk="0" h="4281" w="23162">
                <a:moveTo>
                  <a:pt x="12634" y="0"/>
                </a:moveTo>
                <a:cubicBezTo>
                  <a:pt x="11685" y="0"/>
                  <a:pt x="10826" y="596"/>
                  <a:pt x="10153" y="1849"/>
                </a:cubicBezTo>
                <a:cubicBezTo>
                  <a:pt x="8810" y="1477"/>
                  <a:pt x="7539" y="1314"/>
                  <a:pt x="6378" y="1314"/>
                </a:cubicBezTo>
                <a:cubicBezTo>
                  <a:pt x="2992" y="1314"/>
                  <a:pt x="544" y="2696"/>
                  <a:pt x="0" y="4281"/>
                </a:cubicBezTo>
                <a:lnTo>
                  <a:pt x="23162" y="4281"/>
                </a:lnTo>
                <a:cubicBezTo>
                  <a:pt x="22864" y="3777"/>
                  <a:pt x="20924" y="2045"/>
                  <a:pt x="18685" y="2045"/>
                </a:cubicBezTo>
                <a:cubicBezTo>
                  <a:pt x="17954" y="2045"/>
                  <a:pt x="17192" y="2229"/>
                  <a:pt x="16445" y="2700"/>
                </a:cubicBezTo>
                <a:cubicBezTo>
                  <a:pt x="15158" y="940"/>
                  <a:pt x="13825" y="0"/>
                  <a:pt x="126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6" name="Google Shape;1786;p16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7" name="Google Shape;1787;p16"/>
          <p:cNvSpPr txBox="1"/>
          <p:nvPr>
            <p:ph type="title"/>
          </p:nvPr>
        </p:nvSpPr>
        <p:spPr>
          <a:xfrm>
            <a:off x="720000" y="3621600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8" name="Google Shape;1788;p16"/>
          <p:cNvSpPr txBox="1"/>
          <p:nvPr>
            <p:ph idx="1" type="subTitle"/>
          </p:nvPr>
        </p:nvSpPr>
        <p:spPr>
          <a:xfrm>
            <a:off x="720000" y="40995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789" name="Google Shape;1789;p16"/>
          <p:cNvSpPr txBox="1"/>
          <p:nvPr>
            <p:ph idx="2" type="title"/>
          </p:nvPr>
        </p:nvSpPr>
        <p:spPr>
          <a:xfrm>
            <a:off x="3448800" y="3621600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0" name="Google Shape;1790;p16"/>
          <p:cNvSpPr txBox="1"/>
          <p:nvPr>
            <p:ph idx="3" type="subTitle"/>
          </p:nvPr>
        </p:nvSpPr>
        <p:spPr>
          <a:xfrm>
            <a:off x="3448800" y="40995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791" name="Google Shape;1791;p16"/>
          <p:cNvSpPr txBox="1"/>
          <p:nvPr>
            <p:ph idx="4" type="title"/>
          </p:nvPr>
        </p:nvSpPr>
        <p:spPr>
          <a:xfrm>
            <a:off x="6177595" y="3621600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2" name="Google Shape;1792;p16"/>
          <p:cNvSpPr txBox="1"/>
          <p:nvPr>
            <p:ph idx="5" type="subTitle"/>
          </p:nvPr>
        </p:nvSpPr>
        <p:spPr>
          <a:xfrm>
            <a:off x="6177595" y="40995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793" name="Google Shape;1793;p16"/>
          <p:cNvSpPr txBox="1"/>
          <p:nvPr>
            <p:ph idx="6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94" name="Google Shape;1794;p16"/>
          <p:cNvSpPr txBox="1"/>
          <p:nvPr>
            <p:ph idx="7" type="title"/>
          </p:nvPr>
        </p:nvSpPr>
        <p:spPr>
          <a:xfrm>
            <a:off x="1281600" y="2364575"/>
            <a:ext cx="112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/>
        </p:txBody>
      </p:sp>
      <p:sp>
        <p:nvSpPr>
          <p:cNvPr id="1795" name="Google Shape;1795;p16"/>
          <p:cNvSpPr txBox="1"/>
          <p:nvPr>
            <p:ph idx="8" type="title"/>
          </p:nvPr>
        </p:nvSpPr>
        <p:spPr>
          <a:xfrm>
            <a:off x="4010400" y="2364575"/>
            <a:ext cx="112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/>
        </p:txBody>
      </p:sp>
      <p:sp>
        <p:nvSpPr>
          <p:cNvPr id="1796" name="Google Shape;1796;p16"/>
          <p:cNvSpPr txBox="1"/>
          <p:nvPr>
            <p:ph idx="9" type="title"/>
          </p:nvPr>
        </p:nvSpPr>
        <p:spPr>
          <a:xfrm>
            <a:off x="6739195" y="2364575"/>
            <a:ext cx="112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97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8" name="Google Shape;1798;p17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1799" name="Google Shape;1799;p17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17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17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17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17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17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17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17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17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17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17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17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17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17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17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17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17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17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17" name="Google Shape;1817;p17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1818" name="Google Shape;1818;p17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9" name="Google Shape;1819;p17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0" name="Google Shape;1820;p17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1" name="Google Shape;1821;p17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2" name="Google Shape;1822;p17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3" name="Google Shape;1823;p17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4" name="Google Shape;1824;p17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5" name="Google Shape;1825;p17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6" name="Google Shape;1826;p17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7" name="Google Shape;1827;p17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28" name="Google Shape;1828;p17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29" name="Google Shape;1829;p17"/>
          <p:cNvSpPr/>
          <p:nvPr/>
        </p:nvSpPr>
        <p:spPr>
          <a:xfrm>
            <a:off x="0" y="-100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30" name="Google Shape;1830;p17"/>
          <p:cNvGrpSpPr/>
          <p:nvPr/>
        </p:nvGrpSpPr>
        <p:grpSpPr>
          <a:xfrm flipH="1">
            <a:off x="0" y="3998946"/>
            <a:ext cx="1496970" cy="1108547"/>
            <a:chOff x="7609470" y="3938246"/>
            <a:chExt cx="1496970" cy="1108547"/>
          </a:xfrm>
        </p:grpSpPr>
        <p:sp>
          <p:nvSpPr>
            <p:cNvPr id="1831" name="Google Shape;1831;p17"/>
            <p:cNvSpPr/>
            <p:nvPr/>
          </p:nvSpPr>
          <p:spPr>
            <a:xfrm flipH="1">
              <a:off x="7609470" y="3938246"/>
              <a:ext cx="1494572" cy="1108547"/>
            </a:xfrm>
            <a:custGeom>
              <a:rect b="b" l="l" r="r" t="t"/>
              <a:pathLst>
                <a:path extrusionOk="0" h="13859" w="18695">
                  <a:moveTo>
                    <a:pt x="1447" y="0"/>
                  </a:moveTo>
                  <a:cubicBezTo>
                    <a:pt x="1061" y="0"/>
                    <a:pt x="617" y="130"/>
                    <a:pt x="122" y="424"/>
                  </a:cubicBezTo>
                  <a:cubicBezTo>
                    <a:pt x="92" y="424"/>
                    <a:pt x="61" y="454"/>
                    <a:pt x="1" y="454"/>
                  </a:cubicBezTo>
                  <a:lnTo>
                    <a:pt x="1" y="13858"/>
                  </a:lnTo>
                  <a:lnTo>
                    <a:pt x="18694" y="13858"/>
                  </a:lnTo>
                  <a:cubicBezTo>
                    <a:pt x="18451" y="13038"/>
                    <a:pt x="17752" y="12339"/>
                    <a:pt x="16992" y="12035"/>
                  </a:cubicBezTo>
                  <a:cubicBezTo>
                    <a:pt x="16604" y="11877"/>
                    <a:pt x="16196" y="11814"/>
                    <a:pt x="15780" y="11814"/>
                  </a:cubicBezTo>
                  <a:cubicBezTo>
                    <a:pt x="15320" y="11814"/>
                    <a:pt x="14850" y="11891"/>
                    <a:pt x="14389" y="12002"/>
                  </a:cubicBezTo>
                  <a:lnTo>
                    <a:pt x="14389" y="12002"/>
                  </a:lnTo>
                  <a:cubicBezTo>
                    <a:pt x="14540" y="11959"/>
                    <a:pt x="14746" y="11667"/>
                    <a:pt x="14864" y="11548"/>
                  </a:cubicBezTo>
                  <a:cubicBezTo>
                    <a:pt x="15138" y="11244"/>
                    <a:pt x="15351" y="10940"/>
                    <a:pt x="15411" y="10576"/>
                  </a:cubicBezTo>
                  <a:cubicBezTo>
                    <a:pt x="15472" y="10120"/>
                    <a:pt x="15320" y="9664"/>
                    <a:pt x="15047" y="9299"/>
                  </a:cubicBezTo>
                  <a:cubicBezTo>
                    <a:pt x="14653" y="8827"/>
                    <a:pt x="14011" y="8581"/>
                    <a:pt x="13374" y="8581"/>
                  </a:cubicBezTo>
                  <a:cubicBezTo>
                    <a:pt x="13272" y="8581"/>
                    <a:pt x="13171" y="8588"/>
                    <a:pt x="13071" y="8600"/>
                  </a:cubicBezTo>
                  <a:lnTo>
                    <a:pt x="12980" y="8600"/>
                  </a:lnTo>
                  <a:cubicBezTo>
                    <a:pt x="12828" y="8630"/>
                    <a:pt x="12706" y="8630"/>
                    <a:pt x="12554" y="8691"/>
                  </a:cubicBezTo>
                  <a:cubicBezTo>
                    <a:pt x="12213" y="8835"/>
                    <a:pt x="11894" y="9021"/>
                    <a:pt x="11601" y="9243"/>
                  </a:cubicBezTo>
                  <a:lnTo>
                    <a:pt x="11601" y="9243"/>
                  </a:lnTo>
                  <a:cubicBezTo>
                    <a:pt x="11894" y="8923"/>
                    <a:pt x="12183" y="8555"/>
                    <a:pt x="12311" y="8235"/>
                  </a:cubicBezTo>
                  <a:cubicBezTo>
                    <a:pt x="13246" y="6312"/>
                    <a:pt x="11645" y="3636"/>
                    <a:pt x="9345" y="3636"/>
                  </a:cubicBezTo>
                  <a:cubicBezTo>
                    <a:pt x="9028" y="3636"/>
                    <a:pt x="8698" y="3687"/>
                    <a:pt x="8359" y="3798"/>
                  </a:cubicBezTo>
                  <a:cubicBezTo>
                    <a:pt x="7436" y="4182"/>
                    <a:pt x="6643" y="4956"/>
                    <a:pt x="6052" y="5864"/>
                  </a:cubicBezTo>
                  <a:lnTo>
                    <a:pt x="6052" y="5864"/>
                  </a:lnTo>
                  <a:cubicBezTo>
                    <a:pt x="7044" y="3936"/>
                    <a:pt x="6013" y="2566"/>
                    <a:pt x="4822" y="2566"/>
                  </a:cubicBezTo>
                  <a:cubicBezTo>
                    <a:pt x="4146" y="2566"/>
                    <a:pt x="3418" y="3008"/>
                    <a:pt x="2979" y="4041"/>
                  </a:cubicBezTo>
                  <a:cubicBezTo>
                    <a:pt x="3611" y="2050"/>
                    <a:pt x="2981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17"/>
            <p:cNvSpPr/>
            <p:nvPr/>
          </p:nvSpPr>
          <p:spPr>
            <a:xfrm flipH="1">
              <a:off x="8221849" y="4367699"/>
              <a:ext cx="884591" cy="679094"/>
            </a:xfrm>
            <a:custGeom>
              <a:rect b="b" l="l" r="r" t="t"/>
              <a:pathLst>
                <a:path extrusionOk="0" h="8490" w="11065">
                  <a:moveTo>
                    <a:pt x="486" y="1"/>
                  </a:moveTo>
                  <a:cubicBezTo>
                    <a:pt x="321" y="1"/>
                    <a:pt x="157" y="33"/>
                    <a:pt x="0" y="100"/>
                  </a:cubicBezTo>
                  <a:lnTo>
                    <a:pt x="0" y="8489"/>
                  </a:lnTo>
                  <a:lnTo>
                    <a:pt x="11064" y="8489"/>
                  </a:lnTo>
                  <a:cubicBezTo>
                    <a:pt x="10912" y="8003"/>
                    <a:pt x="10487" y="7578"/>
                    <a:pt x="10031" y="7426"/>
                  </a:cubicBezTo>
                  <a:cubicBezTo>
                    <a:pt x="9799" y="7339"/>
                    <a:pt x="9553" y="7300"/>
                    <a:pt x="9303" y="7300"/>
                  </a:cubicBezTo>
                  <a:cubicBezTo>
                    <a:pt x="9029" y="7300"/>
                    <a:pt x="8751" y="7346"/>
                    <a:pt x="8481" y="7426"/>
                  </a:cubicBezTo>
                  <a:cubicBezTo>
                    <a:pt x="8754" y="6939"/>
                    <a:pt x="8389" y="6271"/>
                    <a:pt x="7903" y="6058"/>
                  </a:cubicBezTo>
                  <a:cubicBezTo>
                    <a:pt x="7756" y="6003"/>
                    <a:pt x="7601" y="5978"/>
                    <a:pt x="7444" y="5978"/>
                  </a:cubicBezTo>
                  <a:cubicBezTo>
                    <a:pt x="7152" y="5978"/>
                    <a:pt x="6851" y="6063"/>
                    <a:pt x="6580" y="6195"/>
                  </a:cubicBezTo>
                  <a:lnTo>
                    <a:pt x="6580" y="6195"/>
                  </a:lnTo>
                  <a:cubicBezTo>
                    <a:pt x="6903" y="5981"/>
                    <a:pt x="7137" y="5620"/>
                    <a:pt x="7265" y="5237"/>
                  </a:cubicBezTo>
                  <a:cubicBezTo>
                    <a:pt x="7801" y="4084"/>
                    <a:pt x="6846" y="2504"/>
                    <a:pt x="5507" y="2504"/>
                  </a:cubicBezTo>
                  <a:cubicBezTo>
                    <a:pt x="5329" y="2504"/>
                    <a:pt x="5144" y="2532"/>
                    <a:pt x="4955" y="2593"/>
                  </a:cubicBezTo>
                  <a:cubicBezTo>
                    <a:pt x="4359" y="2836"/>
                    <a:pt x="3885" y="3321"/>
                    <a:pt x="3509" y="3896"/>
                  </a:cubicBezTo>
                  <a:lnTo>
                    <a:pt x="3509" y="3896"/>
                  </a:lnTo>
                  <a:cubicBezTo>
                    <a:pt x="4180" y="2709"/>
                    <a:pt x="3551" y="1867"/>
                    <a:pt x="2823" y="1867"/>
                  </a:cubicBezTo>
                  <a:cubicBezTo>
                    <a:pt x="2423" y="1867"/>
                    <a:pt x="1993" y="2122"/>
                    <a:pt x="1733" y="2714"/>
                  </a:cubicBezTo>
                  <a:cubicBezTo>
                    <a:pt x="2381" y="1081"/>
                    <a:pt x="143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17"/>
            <p:cNvSpPr/>
            <p:nvPr/>
          </p:nvSpPr>
          <p:spPr>
            <a:xfrm flipH="1">
              <a:off x="8165967" y="4144614"/>
              <a:ext cx="82743" cy="75988"/>
            </a:xfrm>
            <a:custGeom>
              <a:rect b="b" l="l" r="r" t="t"/>
              <a:pathLst>
                <a:path extrusionOk="0" h="950" w="1035">
                  <a:moveTo>
                    <a:pt x="998" y="1"/>
                  </a:moveTo>
                  <a:cubicBezTo>
                    <a:pt x="894" y="1"/>
                    <a:pt x="584" y="21"/>
                    <a:pt x="335" y="245"/>
                  </a:cubicBezTo>
                  <a:cubicBezTo>
                    <a:pt x="31" y="488"/>
                    <a:pt x="1" y="944"/>
                    <a:pt x="1" y="944"/>
                  </a:cubicBezTo>
                  <a:cubicBezTo>
                    <a:pt x="1" y="944"/>
                    <a:pt x="38" y="950"/>
                    <a:pt x="99" y="950"/>
                  </a:cubicBezTo>
                  <a:cubicBezTo>
                    <a:pt x="235" y="950"/>
                    <a:pt x="490" y="921"/>
                    <a:pt x="700" y="731"/>
                  </a:cubicBezTo>
                  <a:cubicBezTo>
                    <a:pt x="1004" y="458"/>
                    <a:pt x="1034" y="2"/>
                    <a:pt x="1034" y="2"/>
                  </a:cubicBezTo>
                  <a:cubicBezTo>
                    <a:pt x="1034" y="2"/>
                    <a:pt x="1021" y="1"/>
                    <a:pt x="9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17"/>
            <p:cNvSpPr/>
            <p:nvPr/>
          </p:nvSpPr>
          <p:spPr>
            <a:xfrm flipH="1">
              <a:off x="8853654" y="4378097"/>
              <a:ext cx="82743" cy="116782"/>
            </a:xfrm>
            <a:custGeom>
              <a:rect b="b" l="l" r="r" t="t"/>
              <a:pathLst>
                <a:path extrusionOk="0" h="1460" w="1035">
                  <a:moveTo>
                    <a:pt x="913" y="1"/>
                  </a:moveTo>
                  <a:lnTo>
                    <a:pt x="913" y="1"/>
                  </a:lnTo>
                  <a:cubicBezTo>
                    <a:pt x="913" y="1"/>
                    <a:pt x="457" y="153"/>
                    <a:pt x="244" y="548"/>
                  </a:cubicBezTo>
                  <a:cubicBezTo>
                    <a:pt x="1" y="913"/>
                    <a:pt x="123" y="1460"/>
                    <a:pt x="123" y="1460"/>
                  </a:cubicBezTo>
                  <a:cubicBezTo>
                    <a:pt x="123" y="1460"/>
                    <a:pt x="578" y="1308"/>
                    <a:pt x="791" y="913"/>
                  </a:cubicBezTo>
                  <a:cubicBezTo>
                    <a:pt x="1034" y="548"/>
                    <a:pt x="913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17"/>
            <p:cNvSpPr/>
            <p:nvPr/>
          </p:nvSpPr>
          <p:spPr>
            <a:xfrm flipH="1">
              <a:off x="8255906" y="4047429"/>
              <a:ext cx="77786" cy="165414"/>
            </a:xfrm>
            <a:custGeom>
              <a:rect b="b" l="l" r="r" t="t"/>
              <a:pathLst>
                <a:path extrusionOk="0" h="2068" w="973">
                  <a:moveTo>
                    <a:pt x="243" y="1"/>
                  </a:moveTo>
                  <a:cubicBezTo>
                    <a:pt x="243" y="1"/>
                    <a:pt x="0" y="578"/>
                    <a:pt x="91" y="1156"/>
                  </a:cubicBezTo>
                  <a:cubicBezTo>
                    <a:pt x="213" y="1703"/>
                    <a:pt x="699" y="2068"/>
                    <a:pt x="699" y="2068"/>
                  </a:cubicBezTo>
                  <a:cubicBezTo>
                    <a:pt x="699" y="2068"/>
                    <a:pt x="973" y="1490"/>
                    <a:pt x="851" y="913"/>
                  </a:cubicBezTo>
                  <a:cubicBezTo>
                    <a:pt x="760" y="335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36" name="Google Shape;1836;p17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1837" name="Google Shape;1837;p17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1838" name="Google Shape;1838;p17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9" name="Google Shape;1839;p17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0" name="Google Shape;1840;p17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1841" name="Google Shape;1841;p17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2" name="Google Shape;1842;p17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3" name="Google Shape;1843;p17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4" name="Google Shape;1844;p17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5" name="Google Shape;1845;p17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6" name="Google Shape;1846;p17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7" name="Google Shape;1847;p17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8" name="Google Shape;1848;p17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9" name="Google Shape;1849;p17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0" name="Google Shape;1850;p17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1" name="Google Shape;1851;p17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2" name="Google Shape;1852;p17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3" name="Google Shape;1853;p17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4" name="Google Shape;1854;p17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5" name="Google Shape;1855;p17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6" name="Google Shape;1856;p17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7" name="Google Shape;1857;p17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8" name="Google Shape;1858;p17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9" name="Google Shape;1859;p17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0" name="Google Shape;1860;p17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1" name="Google Shape;1861;p17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2" name="Google Shape;1862;p17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3" name="Google Shape;1863;p17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4" name="Google Shape;1864;p17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5" name="Google Shape;1865;p17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6" name="Google Shape;1866;p17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7" name="Google Shape;1867;p17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8" name="Google Shape;1868;p17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9" name="Google Shape;1869;p17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0" name="Google Shape;1870;p17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1" name="Google Shape;1871;p17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2" name="Google Shape;1872;p17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3" name="Google Shape;1873;p17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4" name="Google Shape;1874;p17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5" name="Google Shape;1875;p17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6" name="Google Shape;1876;p17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7" name="Google Shape;1877;p17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8" name="Google Shape;1878;p17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9" name="Google Shape;1879;p17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0" name="Google Shape;1880;p17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1" name="Google Shape;1881;p17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2" name="Google Shape;1882;p17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3" name="Google Shape;1883;p17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4" name="Google Shape;1884;p17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5" name="Google Shape;1885;p17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6" name="Google Shape;1886;p17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7" name="Google Shape;1887;p17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8" name="Google Shape;1888;p17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9" name="Google Shape;1889;p17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0" name="Google Shape;1890;p17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1" name="Google Shape;1891;p17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2" name="Google Shape;1892;p17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3" name="Google Shape;1893;p17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4" name="Google Shape;1894;p17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5" name="Google Shape;1895;p17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6" name="Google Shape;1896;p17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7" name="Google Shape;1897;p17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8" name="Google Shape;1898;p17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9" name="Google Shape;1899;p17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0" name="Google Shape;1900;p17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901" name="Google Shape;1901;p17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2" name="Google Shape;1902;p17"/>
          <p:cNvSpPr txBox="1"/>
          <p:nvPr>
            <p:ph hasCustomPrompt="1" type="title"/>
          </p:nvPr>
        </p:nvSpPr>
        <p:spPr>
          <a:xfrm>
            <a:off x="720000" y="1356125"/>
            <a:ext cx="7704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903" name="Google Shape;1903;p17"/>
          <p:cNvSpPr txBox="1"/>
          <p:nvPr>
            <p:ph idx="1" type="subTitle"/>
          </p:nvPr>
        </p:nvSpPr>
        <p:spPr>
          <a:xfrm>
            <a:off x="720000" y="3079925"/>
            <a:ext cx="770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accent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5" name="Google Shape;1905;p18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1906" name="Google Shape;1906;p18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18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18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18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18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18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18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18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18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18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18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18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18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18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18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18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18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18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24" name="Google Shape;1924;p18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1925" name="Google Shape;1925;p18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p18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p18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8" name="Google Shape;1928;p18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9" name="Google Shape;1929;p18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0" name="Google Shape;1930;p18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p18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2" name="Google Shape;1932;p18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3" name="Google Shape;1933;p18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4" name="Google Shape;1934;p18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35" name="Google Shape;1935;p18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6" name="Google Shape;1936;p18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7" name="Google Shape;1937;p18"/>
          <p:cNvSpPr/>
          <p:nvPr/>
        </p:nvSpPr>
        <p:spPr>
          <a:xfrm>
            <a:off x="8423997" y="230400"/>
            <a:ext cx="627009" cy="570231"/>
          </a:xfrm>
          <a:custGeom>
            <a:rect b="b" l="l" r="r" t="t"/>
            <a:pathLst>
              <a:path extrusionOk="0" h="7129" w="7843">
                <a:moveTo>
                  <a:pt x="3921" y="1"/>
                </a:moveTo>
                <a:cubicBezTo>
                  <a:pt x="3010" y="1"/>
                  <a:pt x="2098" y="343"/>
                  <a:pt x="1399" y="1027"/>
                </a:cubicBezTo>
                <a:cubicBezTo>
                  <a:pt x="0" y="2425"/>
                  <a:pt x="0" y="4705"/>
                  <a:pt x="1399" y="6103"/>
                </a:cubicBezTo>
                <a:cubicBezTo>
                  <a:pt x="2098" y="6787"/>
                  <a:pt x="3010" y="7129"/>
                  <a:pt x="3921" y="7129"/>
                </a:cubicBezTo>
                <a:cubicBezTo>
                  <a:pt x="4833" y="7129"/>
                  <a:pt x="5745" y="6787"/>
                  <a:pt x="6444" y="6103"/>
                </a:cubicBezTo>
                <a:cubicBezTo>
                  <a:pt x="7843" y="4705"/>
                  <a:pt x="7843" y="2425"/>
                  <a:pt x="6444" y="1027"/>
                </a:cubicBezTo>
                <a:cubicBezTo>
                  <a:pt x="5745" y="343"/>
                  <a:pt x="4833" y="1"/>
                  <a:pt x="39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38" name="Google Shape;1938;p18"/>
          <p:cNvGrpSpPr/>
          <p:nvPr/>
        </p:nvGrpSpPr>
        <p:grpSpPr>
          <a:xfrm>
            <a:off x="7647030" y="3998946"/>
            <a:ext cx="1496970" cy="1108547"/>
            <a:chOff x="7609470" y="3938246"/>
            <a:chExt cx="1496970" cy="1108547"/>
          </a:xfrm>
        </p:grpSpPr>
        <p:sp>
          <p:nvSpPr>
            <p:cNvPr id="1939" name="Google Shape;1939;p18"/>
            <p:cNvSpPr/>
            <p:nvPr/>
          </p:nvSpPr>
          <p:spPr>
            <a:xfrm flipH="1">
              <a:off x="7609470" y="3938246"/>
              <a:ext cx="1494572" cy="1108547"/>
            </a:xfrm>
            <a:custGeom>
              <a:rect b="b" l="l" r="r" t="t"/>
              <a:pathLst>
                <a:path extrusionOk="0" h="13859" w="18695">
                  <a:moveTo>
                    <a:pt x="1447" y="0"/>
                  </a:moveTo>
                  <a:cubicBezTo>
                    <a:pt x="1061" y="0"/>
                    <a:pt x="617" y="130"/>
                    <a:pt x="122" y="424"/>
                  </a:cubicBezTo>
                  <a:cubicBezTo>
                    <a:pt x="92" y="424"/>
                    <a:pt x="61" y="454"/>
                    <a:pt x="1" y="454"/>
                  </a:cubicBezTo>
                  <a:lnTo>
                    <a:pt x="1" y="13858"/>
                  </a:lnTo>
                  <a:lnTo>
                    <a:pt x="18694" y="13858"/>
                  </a:lnTo>
                  <a:cubicBezTo>
                    <a:pt x="18451" y="13038"/>
                    <a:pt x="17752" y="12339"/>
                    <a:pt x="16992" y="12035"/>
                  </a:cubicBezTo>
                  <a:cubicBezTo>
                    <a:pt x="16604" y="11877"/>
                    <a:pt x="16196" y="11814"/>
                    <a:pt x="15780" y="11814"/>
                  </a:cubicBezTo>
                  <a:cubicBezTo>
                    <a:pt x="15320" y="11814"/>
                    <a:pt x="14850" y="11891"/>
                    <a:pt x="14389" y="12002"/>
                  </a:cubicBezTo>
                  <a:lnTo>
                    <a:pt x="14389" y="12002"/>
                  </a:lnTo>
                  <a:cubicBezTo>
                    <a:pt x="14540" y="11959"/>
                    <a:pt x="14746" y="11667"/>
                    <a:pt x="14864" y="11548"/>
                  </a:cubicBezTo>
                  <a:cubicBezTo>
                    <a:pt x="15138" y="11244"/>
                    <a:pt x="15351" y="10940"/>
                    <a:pt x="15411" y="10576"/>
                  </a:cubicBezTo>
                  <a:cubicBezTo>
                    <a:pt x="15472" y="10120"/>
                    <a:pt x="15320" y="9664"/>
                    <a:pt x="15047" y="9299"/>
                  </a:cubicBezTo>
                  <a:cubicBezTo>
                    <a:pt x="14653" y="8827"/>
                    <a:pt x="14011" y="8581"/>
                    <a:pt x="13374" y="8581"/>
                  </a:cubicBezTo>
                  <a:cubicBezTo>
                    <a:pt x="13272" y="8581"/>
                    <a:pt x="13171" y="8588"/>
                    <a:pt x="13071" y="8600"/>
                  </a:cubicBezTo>
                  <a:lnTo>
                    <a:pt x="12980" y="8600"/>
                  </a:lnTo>
                  <a:cubicBezTo>
                    <a:pt x="12828" y="8630"/>
                    <a:pt x="12706" y="8630"/>
                    <a:pt x="12554" y="8691"/>
                  </a:cubicBezTo>
                  <a:cubicBezTo>
                    <a:pt x="12213" y="8835"/>
                    <a:pt x="11894" y="9021"/>
                    <a:pt x="11601" y="9243"/>
                  </a:cubicBezTo>
                  <a:lnTo>
                    <a:pt x="11601" y="9243"/>
                  </a:lnTo>
                  <a:cubicBezTo>
                    <a:pt x="11894" y="8923"/>
                    <a:pt x="12183" y="8555"/>
                    <a:pt x="12311" y="8235"/>
                  </a:cubicBezTo>
                  <a:cubicBezTo>
                    <a:pt x="13246" y="6312"/>
                    <a:pt x="11645" y="3636"/>
                    <a:pt x="9345" y="3636"/>
                  </a:cubicBezTo>
                  <a:cubicBezTo>
                    <a:pt x="9028" y="3636"/>
                    <a:pt x="8698" y="3687"/>
                    <a:pt x="8359" y="3798"/>
                  </a:cubicBezTo>
                  <a:cubicBezTo>
                    <a:pt x="7436" y="4182"/>
                    <a:pt x="6643" y="4956"/>
                    <a:pt x="6052" y="5864"/>
                  </a:cubicBezTo>
                  <a:lnTo>
                    <a:pt x="6052" y="5864"/>
                  </a:lnTo>
                  <a:cubicBezTo>
                    <a:pt x="7044" y="3936"/>
                    <a:pt x="6013" y="2566"/>
                    <a:pt x="4822" y="2566"/>
                  </a:cubicBezTo>
                  <a:cubicBezTo>
                    <a:pt x="4146" y="2566"/>
                    <a:pt x="3418" y="3008"/>
                    <a:pt x="2979" y="4041"/>
                  </a:cubicBezTo>
                  <a:cubicBezTo>
                    <a:pt x="3611" y="2050"/>
                    <a:pt x="2981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18"/>
            <p:cNvSpPr/>
            <p:nvPr/>
          </p:nvSpPr>
          <p:spPr>
            <a:xfrm flipH="1">
              <a:off x="8221849" y="4367699"/>
              <a:ext cx="884591" cy="679094"/>
            </a:xfrm>
            <a:custGeom>
              <a:rect b="b" l="l" r="r" t="t"/>
              <a:pathLst>
                <a:path extrusionOk="0" h="8490" w="11065">
                  <a:moveTo>
                    <a:pt x="486" y="1"/>
                  </a:moveTo>
                  <a:cubicBezTo>
                    <a:pt x="321" y="1"/>
                    <a:pt x="157" y="33"/>
                    <a:pt x="0" y="100"/>
                  </a:cubicBezTo>
                  <a:lnTo>
                    <a:pt x="0" y="8489"/>
                  </a:lnTo>
                  <a:lnTo>
                    <a:pt x="11064" y="8489"/>
                  </a:lnTo>
                  <a:cubicBezTo>
                    <a:pt x="10912" y="8003"/>
                    <a:pt x="10487" y="7578"/>
                    <a:pt x="10031" y="7426"/>
                  </a:cubicBezTo>
                  <a:cubicBezTo>
                    <a:pt x="9799" y="7339"/>
                    <a:pt x="9553" y="7300"/>
                    <a:pt x="9303" y="7300"/>
                  </a:cubicBezTo>
                  <a:cubicBezTo>
                    <a:pt x="9029" y="7300"/>
                    <a:pt x="8751" y="7346"/>
                    <a:pt x="8481" y="7426"/>
                  </a:cubicBezTo>
                  <a:cubicBezTo>
                    <a:pt x="8754" y="6939"/>
                    <a:pt x="8389" y="6271"/>
                    <a:pt x="7903" y="6058"/>
                  </a:cubicBezTo>
                  <a:cubicBezTo>
                    <a:pt x="7756" y="6003"/>
                    <a:pt x="7601" y="5978"/>
                    <a:pt x="7444" y="5978"/>
                  </a:cubicBezTo>
                  <a:cubicBezTo>
                    <a:pt x="7152" y="5978"/>
                    <a:pt x="6851" y="6063"/>
                    <a:pt x="6580" y="6195"/>
                  </a:cubicBezTo>
                  <a:lnTo>
                    <a:pt x="6580" y="6195"/>
                  </a:lnTo>
                  <a:cubicBezTo>
                    <a:pt x="6903" y="5981"/>
                    <a:pt x="7137" y="5620"/>
                    <a:pt x="7265" y="5237"/>
                  </a:cubicBezTo>
                  <a:cubicBezTo>
                    <a:pt x="7801" y="4084"/>
                    <a:pt x="6846" y="2504"/>
                    <a:pt x="5507" y="2504"/>
                  </a:cubicBezTo>
                  <a:cubicBezTo>
                    <a:pt x="5329" y="2504"/>
                    <a:pt x="5144" y="2532"/>
                    <a:pt x="4955" y="2593"/>
                  </a:cubicBezTo>
                  <a:cubicBezTo>
                    <a:pt x="4359" y="2836"/>
                    <a:pt x="3885" y="3321"/>
                    <a:pt x="3509" y="3896"/>
                  </a:cubicBezTo>
                  <a:lnTo>
                    <a:pt x="3509" y="3896"/>
                  </a:lnTo>
                  <a:cubicBezTo>
                    <a:pt x="4180" y="2709"/>
                    <a:pt x="3551" y="1867"/>
                    <a:pt x="2823" y="1867"/>
                  </a:cubicBezTo>
                  <a:cubicBezTo>
                    <a:pt x="2423" y="1867"/>
                    <a:pt x="1993" y="2122"/>
                    <a:pt x="1733" y="2714"/>
                  </a:cubicBezTo>
                  <a:cubicBezTo>
                    <a:pt x="2381" y="1081"/>
                    <a:pt x="143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18"/>
            <p:cNvSpPr/>
            <p:nvPr/>
          </p:nvSpPr>
          <p:spPr>
            <a:xfrm flipH="1">
              <a:off x="8165967" y="4144614"/>
              <a:ext cx="82743" cy="75988"/>
            </a:xfrm>
            <a:custGeom>
              <a:rect b="b" l="l" r="r" t="t"/>
              <a:pathLst>
                <a:path extrusionOk="0" h="950" w="1035">
                  <a:moveTo>
                    <a:pt x="998" y="1"/>
                  </a:moveTo>
                  <a:cubicBezTo>
                    <a:pt x="894" y="1"/>
                    <a:pt x="584" y="21"/>
                    <a:pt x="335" y="245"/>
                  </a:cubicBezTo>
                  <a:cubicBezTo>
                    <a:pt x="31" y="488"/>
                    <a:pt x="1" y="944"/>
                    <a:pt x="1" y="944"/>
                  </a:cubicBezTo>
                  <a:cubicBezTo>
                    <a:pt x="1" y="944"/>
                    <a:pt x="38" y="950"/>
                    <a:pt x="99" y="950"/>
                  </a:cubicBezTo>
                  <a:cubicBezTo>
                    <a:pt x="235" y="950"/>
                    <a:pt x="490" y="921"/>
                    <a:pt x="700" y="731"/>
                  </a:cubicBezTo>
                  <a:cubicBezTo>
                    <a:pt x="1004" y="458"/>
                    <a:pt x="1034" y="2"/>
                    <a:pt x="1034" y="2"/>
                  </a:cubicBezTo>
                  <a:cubicBezTo>
                    <a:pt x="1034" y="2"/>
                    <a:pt x="1021" y="1"/>
                    <a:pt x="9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18"/>
            <p:cNvSpPr/>
            <p:nvPr/>
          </p:nvSpPr>
          <p:spPr>
            <a:xfrm flipH="1">
              <a:off x="8853654" y="4378097"/>
              <a:ext cx="82743" cy="116782"/>
            </a:xfrm>
            <a:custGeom>
              <a:rect b="b" l="l" r="r" t="t"/>
              <a:pathLst>
                <a:path extrusionOk="0" h="1460" w="1035">
                  <a:moveTo>
                    <a:pt x="913" y="1"/>
                  </a:moveTo>
                  <a:lnTo>
                    <a:pt x="913" y="1"/>
                  </a:lnTo>
                  <a:cubicBezTo>
                    <a:pt x="913" y="1"/>
                    <a:pt x="457" y="153"/>
                    <a:pt x="244" y="548"/>
                  </a:cubicBezTo>
                  <a:cubicBezTo>
                    <a:pt x="1" y="913"/>
                    <a:pt x="123" y="1460"/>
                    <a:pt x="123" y="1460"/>
                  </a:cubicBezTo>
                  <a:cubicBezTo>
                    <a:pt x="123" y="1460"/>
                    <a:pt x="578" y="1308"/>
                    <a:pt x="791" y="913"/>
                  </a:cubicBezTo>
                  <a:cubicBezTo>
                    <a:pt x="1034" y="548"/>
                    <a:pt x="913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18"/>
            <p:cNvSpPr/>
            <p:nvPr/>
          </p:nvSpPr>
          <p:spPr>
            <a:xfrm flipH="1">
              <a:off x="8255906" y="4047429"/>
              <a:ext cx="77786" cy="165414"/>
            </a:xfrm>
            <a:custGeom>
              <a:rect b="b" l="l" r="r" t="t"/>
              <a:pathLst>
                <a:path extrusionOk="0" h="2068" w="973">
                  <a:moveTo>
                    <a:pt x="243" y="1"/>
                  </a:moveTo>
                  <a:cubicBezTo>
                    <a:pt x="243" y="1"/>
                    <a:pt x="0" y="578"/>
                    <a:pt x="91" y="1156"/>
                  </a:cubicBezTo>
                  <a:cubicBezTo>
                    <a:pt x="213" y="1703"/>
                    <a:pt x="699" y="2068"/>
                    <a:pt x="699" y="2068"/>
                  </a:cubicBezTo>
                  <a:cubicBezTo>
                    <a:pt x="699" y="2068"/>
                    <a:pt x="973" y="1490"/>
                    <a:pt x="851" y="913"/>
                  </a:cubicBezTo>
                  <a:cubicBezTo>
                    <a:pt x="760" y="335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44" name="Google Shape;1944;p18"/>
          <p:cNvGrpSpPr/>
          <p:nvPr/>
        </p:nvGrpSpPr>
        <p:grpSpPr>
          <a:xfrm flipH="1">
            <a:off x="-518902" y="2809772"/>
            <a:ext cx="1496970" cy="2297721"/>
            <a:chOff x="243098" y="2746672"/>
            <a:chExt cx="1496970" cy="2297721"/>
          </a:xfrm>
        </p:grpSpPr>
        <p:sp>
          <p:nvSpPr>
            <p:cNvPr id="1945" name="Google Shape;1945;p18"/>
            <p:cNvSpPr/>
            <p:nvPr/>
          </p:nvSpPr>
          <p:spPr>
            <a:xfrm>
              <a:off x="789842" y="4086383"/>
              <a:ext cx="461762" cy="958010"/>
            </a:xfrm>
            <a:custGeom>
              <a:rect b="b" l="l" r="r" t="t"/>
              <a:pathLst>
                <a:path extrusionOk="0" h="11977" w="5776">
                  <a:moveTo>
                    <a:pt x="2888" y="0"/>
                  </a:moveTo>
                  <a:lnTo>
                    <a:pt x="2797" y="2219"/>
                  </a:lnTo>
                  <a:lnTo>
                    <a:pt x="1611" y="1307"/>
                  </a:lnTo>
                  <a:lnTo>
                    <a:pt x="1520" y="1429"/>
                  </a:lnTo>
                  <a:lnTo>
                    <a:pt x="2645" y="2797"/>
                  </a:lnTo>
                  <a:lnTo>
                    <a:pt x="2432" y="7082"/>
                  </a:lnTo>
                  <a:lnTo>
                    <a:pt x="1885" y="6535"/>
                  </a:lnTo>
                  <a:lnTo>
                    <a:pt x="1915" y="5076"/>
                  </a:lnTo>
                  <a:lnTo>
                    <a:pt x="1703" y="5015"/>
                  </a:lnTo>
                  <a:lnTo>
                    <a:pt x="1520" y="6201"/>
                  </a:lnTo>
                  <a:lnTo>
                    <a:pt x="152" y="5015"/>
                  </a:lnTo>
                  <a:lnTo>
                    <a:pt x="0" y="5137"/>
                  </a:lnTo>
                  <a:lnTo>
                    <a:pt x="2310" y="7812"/>
                  </a:lnTo>
                  <a:lnTo>
                    <a:pt x="2007" y="11976"/>
                  </a:lnTo>
                  <a:lnTo>
                    <a:pt x="3891" y="11976"/>
                  </a:lnTo>
                  <a:lnTo>
                    <a:pt x="3678" y="6748"/>
                  </a:lnTo>
                  <a:lnTo>
                    <a:pt x="4681" y="5107"/>
                  </a:lnTo>
                  <a:lnTo>
                    <a:pt x="5776" y="4955"/>
                  </a:lnTo>
                  <a:lnTo>
                    <a:pt x="5776" y="4772"/>
                  </a:lnTo>
                  <a:lnTo>
                    <a:pt x="4803" y="4803"/>
                  </a:lnTo>
                  <a:lnTo>
                    <a:pt x="5350" y="3921"/>
                  </a:lnTo>
                  <a:lnTo>
                    <a:pt x="5228" y="3800"/>
                  </a:lnTo>
                  <a:lnTo>
                    <a:pt x="3678" y="5471"/>
                  </a:lnTo>
                  <a:lnTo>
                    <a:pt x="3405" y="273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18"/>
            <p:cNvSpPr/>
            <p:nvPr/>
          </p:nvSpPr>
          <p:spPr>
            <a:xfrm>
              <a:off x="274676" y="2746672"/>
              <a:ext cx="1465392" cy="1589112"/>
            </a:xfrm>
            <a:custGeom>
              <a:rect b="b" l="l" r="r" t="t"/>
              <a:pathLst>
                <a:path extrusionOk="0" h="19867" w="18330">
                  <a:moveTo>
                    <a:pt x="9682" y="1"/>
                  </a:moveTo>
                  <a:cubicBezTo>
                    <a:pt x="9666" y="1"/>
                    <a:pt x="9651" y="1"/>
                    <a:pt x="9636" y="1"/>
                  </a:cubicBezTo>
                  <a:cubicBezTo>
                    <a:pt x="8663" y="32"/>
                    <a:pt x="7873" y="731"/>
                    <a:pt x="7265" y="1460"/>
                  </a:cubicBezTo>
                  <a:cubicBezTo>
                    <a:pt x="6019" y="2980"/>
                    <a:pt x="5259" y="4865"/>
                    <a:pt x="5107" y="6840"/>
                  </a:cubicBezTo>
                  <a:cubicBezTo>
                    <a:pt x="4712" y="6354"/>
                    <a:pt x="4377" y="5868"/>
                    <a:pt x="3891" y="5472"/>
                  </a:cubicBezTo>
                  <a:cubicBezTo>
                    <a:pt x="3485" y="5168"/>
                    <a:pt x="2993" y="4926"/>
                    <a:pt x="2488" y="4926"/>
                  </a:cubicBezTo>
                  <a:cubicBezTo>
                    <a:pt x="2389" y="4926"/>
                    <a:pt x="2289" y="4936"/>
                    <a:pt x="2189" y="4956"/>
                  </a:cubicBezTo>
                  <a:cubicBezTo>
                    <a:pt x="1186" y="5108"/>
                    <a:pt x="548" y="6111"/>
                    <a:pt x="274" y="7114"/>
                  </a:cubicBezTo>
                  <a:cubicBezTo>
                    <a:pt x="1" y="8178"/>
                    <a:pt x="61" y="9272"/>
                    <a:pt x="396" y="10305"/>
                  </a:cubicBezTo>
                  <a:cubicBezTo>
                    <a:pt x="912" y="12007"/>
                    <a:pt x="2219" y="13375"/>
                    <a:pt x="3466" y="14622"/>
                  </a:cubicBezTo>
                  <a:cubicBezTo>
                    <a:pt x="3336" y="14567"/>
                    <a:pt x="3199" y="14541"/>
                    <a:pt x="3063" y="14541"/>
                  </a:cubicBezTo>
                  <a:cubicBezTo>
                    <a:pt x="2595" y="14541"/>
                    <a:pt x="2127" y="14843"/>
                    <a:pt x="1915" y="15290"/>
                  </a:cubicBezTo>
                  <a:cubicBezTo>
                    <a:pt x="1520" y="16050"/>
                    <a:pt x="1915" y="16901"/>
                    <a:pt x="2402" y="17509"/>
                  </a:cubicBezTo>
                  <a:cubicBezTo>
                    <a:pt x="2858" y="18026"/>
                    <a:pt x="3435" y="18391"/>
                    <a:pt x="4043" y="18695"/>
                  </a:cubicBezTo>
                  <a:cubicBezTo>
                    <a:pt x="5651" y="19498"/>
                    <a:pt x="7434" y="19866"/>
                    <a:pt x="9228" y="19866"/>
                  </a:cubicBezTo>
                  <a:cubicBezTo>
                    <a:pt x="11164" y="19866"/>
                    <a:pt x="13112" y="19437"/>
                    <a:pt x="14864" y="18664"/>
                  </a:cubicBezTo>
                  <a:cubicBezTo>
                    <a:pt x="16110" y="18117"/>
                    <a:pt x="16992" y="17205"/>
                    <a:pt x="17691" y="15989"/>
                  </a:cubicBezTo>
                  <a:cubicBezTo>
                    <a:pt x="18147" y="15290"/>
                    <a:pt x="18299" y="14439"/>
                    <a:pt x="18329" y="13649"/>
                  </a:cubicBezTo>
                  <a:cubicBezTo>
                    <a:pt x="18329" y="13102"/>
                    <a:pt x="18299" y="12585"/>
                    <a:pt x="18086" y="12129"/>
                  </a:cubicBezTo>
                  <a:cubicBezTo>
                    <a:pt x="17873" y="11673"/>
                    <a:pt x="17448" y="11248"/>
                    <a:pt x="16931" y="11187"/>
                  </a:cubicBezTo>
                  <a:cubicBezTo>
                    <a:pt x="16869" y="11174"/>
                    <a:pt x="16804" y="11168"/>
                    <a:pt x="16739" y="11168"/>
                  </a:cubicBezTo>
                  <a:cubicBezTo>
                    <a:pt x="16511" y="11168"/>
                    <a:pt x="16279" y="11244"/>
                    <a:pt x="16148" y="11384"/>
                  </a:cubicBezTo>
                  <a:lnTo>
                    <a:pt x="16148" y="11384"/>
                  </a:lnTo>
                  <a:cubicBezTo>
                    <a:pt x="16711" y="10695"/>
                    <a:pt x="17239" y="9890"/>
                    <a:pt x="17448" y="8998"/>
                  </a:cubicBezTo>
                  <a:cubicBezTo>
                    <a:pt x="17691" y="8086"/>
                    <a:pt x="17569" y="7083"/>
                    <a:pt x="16961" y="6384"/>
                  </a:cubicBezTo>
                  <a:cubicBezTo>
                    <a:pt x="16487" y="5810"/>
                    <a:pt x="15766" y="5523"/>
                    <a:pt x="15019" y="5523"/>
                  </a:cubicBezTo>
                  <a:cubicBezTo>
                    <a:pt x="14856" y="5523"/>
                    <a:pt x="14692" y="5536"/>
                    <a:pt x="14530" y="5564"/>
                  </a:cubicBezTo>
                  <a:cubicBezTo>
                    <a:pt x="13618" y="5716"/>
                    <a:pt x="12858" y="6202"/>
                    <a:pt x="12250" y="6871"/>
                  </a:cubicBezTo>
                  <a:cubicBezTo>
                    <a:pt x="12311" y="5472"/>
                    <a:pt x="12615" y="4074"/>
                    <a:pt x="12372" y="2706"/>
                  </a:cubicBezTo>
                  <a:cubicBezTo>
                    <a:pt x="12101" y="1354"/>
                    <a:pt x="11057" y="1"/>
                    <a:pt x="96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18"/>
            <p:cNvSpPr/>
            <p:nvPr/>
          </p:nvSpPr>
          <p:spPr>
            <a:xfrm>
              <a:off x="635228" y="4360980"/>
              <a:ext cx="324817" cy="282356"/>
            </a:xfrm>
            <a:custGeom>
              <a:rect b="b" l="l" r="r" t="t"/>
              <a:pathLst>
                <a:path extrusionOk="0" h="3530" w="4063">
                  <a:moveTo>
                    <a:pt x="1850" y="0"/>
                  </a:moveTo>
                  <a:cubicBezTo>
                    <a:pt x="1502" y="0"/>
                    <a:pt x="1195" y="373"/>
                    <a:pt x="1570" y="944"/>
                  </a:cubicBezTo>
                  <a:cubicBezTo>
                    <a:pt x="1296" y="663"/>
                    <a:pt x="1033" y="551"/>
                    <a:pt x="819" y="551"/>
                  </a:cubicBezTo>
                  <a:cubicBezTo>
                    <a:pt x="223" y="551"/>
                    <a:pt x="1" y="1409"/>
                    <a:pt x="962" y="1856"/>
                  </a:cubicBezTo>
                  <a:cubicBezTo>
                    <a:pt x="37" y="1881"/>
                    <a:pt x="304" y="2974"/>
                    <a:pt x="969" y="2974"/>
                  </a:cubicBezTo>
                  <a:cubicBezTo>
                    <a:pt x="1100" y="2974"/>
                    <a:pt x="1247" y="2931"/>
                    <a:pt x="1403" y="2829"/>
                  </a:cubicBezTo>
                  <a:lnTo>
                    <a:pt x="1403" y="2829"/>
                  </a:lnTo>
                  <a:cubicBezTo>
                    <a:pt x="1083" y="3075"/>
                    <a:pt x="1301" y="3529"/>
                    <a:pt x="1714" y="3529"/>
                  </a:cubicBezTo>
                  <a:cubicBezTo>
                    <a:pt x="1726" y="3529"/>
                    <a:pt x="1739" y="3529"/>
                    <a:pt x="1752" y="3528"/>
                  </a:cubicBezTo>
                  <a:cubicBezTo>
                    <a:pt x="2877" y="3315"/>
                    <a:pt x="4062" y="1491"/>
                    <a:pt x="3029" y="519"/>
                  </a:cubicBezTo>
                  <a:cubicBezTo>
                    <a:pt x="2955" y="430"/>
                    <a:pt x="2810" y="370"/>
                    <a:pt x="2680" y="370"/>
                  </a:cubicBezTo>
                  <a:cubicBezTo>
                    <a:pt x="2542" y="370"/>
                    <a:pt x="2421" y="438"/>
                    <a:pt x="2421" y="610"/>
                  </a:cubicBezTo>
                  <a:cubicBezTo>
                    <a:pt x="2358" y="184"/>
                    <a:pt x="2094" y="0"/>
                    <a:pt x="1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18"/>
            <p:cNvSpPr/>
            <p:nvPr/>
          </p:nvSpPr>
          <p:spPr>
            <a:xfrm>
              <a:off x="663449" y="3468479"/>
              <a:ext cx="794733" cy="858426"/>
            </a:xfrm>
            <a:custGeom>
              <a:rect b="b" l="l" r="r" t="t"/>
              <a:pathLst>
                <a:path extrusionOk="0" h="10732" w="9941">
                  <a:moveTo>
                    <a:pt x="3393" y="0"/>
                  </a:moveTo>
                  <a:cubicBezTo>
                    <a:pt x="3295" y="0"/>
                    <a:pt x="3197" y="11"/>
                    <a:pt x="3101" y="35"/>
                  </a:cubicBezTo>
                  <a:cubicBezTo>
                    <a:pt x="2341" y="217"/>
                    <a:pt x="1977" y="1129"/>
                    <a:pt x="2068" y="1889"/>
                  </a:cubicBezTo>
                  <a:cubicBezTo>
                    <a:pt x="2129" y="2649"/>
                    <a:pt x="2524" y="3379"/>
                    <a:pt x="2797" y="4078"/>
                  </a:cubicBezTo>
                  <a:cubicBezTo>
                    <a:pt x="2435" y="3871"/>
                    <a:pt x="2029" y="3730"/>
                    <a:pt x="1598" y="3730"/>
                  </a:cubicBezTo>
                  <a:cubicBezTo>
                    <a:pt x="1522" y="3730"/>
                    <a:pt x="1446" y="3734"/>
                    <a:pt x="1369" y="3743"/>
                  </a:cubicBezTo>
                  <a:cubicBezTo>
                    <a:pt x="882" y="3835"/>
                    <a:pt x="426" y="4139"/>
                    <a:pt x="244" y="4594"/>
                  </a:cubicBezTo>
                  <a:cubicBezTo>
                    <a:pt x="1" y="5081"/>
                    <a:pt x="122" y="5598"/>
                    <a:pt x="396" y="6053"/>
                  </a:cubicBezTo>
                  <a:cubicBezTo>
                    <a:pt x="670" y="6479"/>
                    <a:pt x="1065" y="6813"/>
                    <a:pt x="1490" y="7117"/>
                  </a:cubicBezTo>
                  <a:cubicBezTo>
                    <a:pt x="1414" y="7087"/>
                    <a:pt x="1331" y="7072"/>
                    <a:pt x="1247" y="7072"/>
                  </a:cubicBezTo>
                  <a:cubicBezTo>
                    <a:pt x="1163" y="7072"/>
                    <a:pt x="1080" y="7087"/>
                    <a:pt x="1004" y="7117"/>
                  </a:cubicBezTo>
                  <a:cubicBezTo>
                    <a:pt x="730" y="7239"/>
                    <a:pt x="578" y="7512"/>
                    <a:pt x="548" y="7816"/>
                  </a:cubicBezTo>
                  <a:cubicBezTo>
                    <a:pt x="518" y="8090"/>
                    <a:pt x="578" y="8394"/>
                    <a:pt x="670" y="8637"/>
                  </a:cubicBezTo>
                  <a:cubicBezTo>
                    <a:pt x="822" y="9093"/>
                    <a:pt x="1034" y="9519"/>
                    <a:pt x="1338" y="9701"/>
                  </a:cubicBezTo>
                  <a:cubicBezTo>
                    <a:pt x="1885" y="10248"/>
                    <a:pt x="2493" y="10582"/>
                    <a:pt x="3253" y="10674"/>
                  </a:cubicBezTo>
                  <a:cubicBezTo>
                    <a:pt x="3573" y="10712"/>
                    <a:pt x="3897" y="10731"/>
                    <a:pt x="4223" y="10731"/>
                  </a:cubicBezTo>
                  <a:cubicBezTo>
                    <a:pt x="5969" y="10731"/>
                    <a:pt x="7747" y="10171"/>
                    <a:pt x="9028" y="8941"/>
                  </a:cubicBezTo>
                  <a:cubicBezTo>
                    <a:pt x="9272" y="8728"/>
                    <a:pt x="9545" y="8424"/>
                    <a:pt x="9697" y="8060"/>
                  </a:cubicBezTo>
                  <a:cubicBezTo>
                    <a:pt x="9879" y="7695"/>
                    <a:pt x="9940" y="7148"/>
                    <a:pt x="9636" y="6813"/>
                  </a:cubicBezTo>
                  <a:cubicBezTo>
                    <a:pt x="9478" y="6690"/>
                    <a:pt x="9268" y="6607"/>
                    <a:pt x="9066" y="6607"/>
                  </a:cubicBezTo>
                  <a:cubicBezTo>
                    <a:pt x="8920" y="6607"/>
                    <a:pt x="8778" y="6650"/>
                    <a:pt x="8664" y="6753"/>
                  </a:cubicBezTo>
                  <a:cubicBezTo>
                    <a:pt x="9120" y="5841"/>
                    <a:pt x="9636" y="4929"/>
                    <a:pt x="9636" y="3926"/>
                  </a:cubicBezTo>
                  <a:cubicBezTo>
                    <a:pt x="9636" y="3348"/>
                    <a:pt x="9484" y="2740"/>
                    <a:pt x="9180" y="2224"/>
                  </a:cubicBezTo>
                  <a:cubicBezTo>
                    <a:pt x="8931" y="1807"/>
                    <a:pt x="8504" y="1391"/>
                    <a:pt x="7992" y="1391"/>
                  </a:cubicBezTo>
                  <a:cubicBezTo>
                    <a:pt x="7943" y="1391"/>
                    <a:pt x="7893" y="1395"/>
                    <a:pt x="7843" y="1403"/>
                  </a:cubicBezTo>
                  <a:cubicBezTo>
                    <a:pt x="7509" y="1464"/>
                    <a:pt x="7205" y="1707"/>
                    <a:pt x="6992" y="1950"/>
                  </a:cubicBezTo>
                  <a:cubicBezTo>
                    <a:pt x="6809" y="2254"/>
                    <a:pt x="6688" y="2558"/>
                    <a:pt x="6597" y="2923"/>
                  </a:cubicBezTo>
                  <a:cubicBezTo>
                    <a:pt x="6202" y="1889"/>
                    <a:pt x="5472" y="1008"/>
                    <a:pt x="4560" y="400"/>
                  </a:cubicBezTo>
                  <a:cubicBezTo>
                    <a:pt x="4194" y="180"/>
                    <a:pt x="3790" y="0"/>
                    <a:pt x="3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18"/>
            <p:cNvSpPr/>
            <p:nvPr/>
          </p:nvSpPr>
          <p:spPr>
            <a:xfrm>
              <a:off x="354861" y="3840821"/>
              <a:ext cx="72990" cy="104624"/>
            </a:xfrm>
            <a:custGeom>
              <a:rect b="b" l="l" r="r" t="t"/>
              <a:pathLst>
                <a:path extrusionOk="0" h="1308" w="913">
                  <a:moveTo>
                    <a:pt x="92" y="0"/>
                  </a:moveTo>
                  <a:cubicBezTo>
                    <a:pt x="92" y="0"/>
                    <a:pt x="1" y="456"/>
                    <a:pt x="183" y="791"/>
                  </a:cubicBezTo>
                  <a:cubicBezTo>
                    <a:pt x="365" y="1125"/>
                    <a:pt x="791" y="1307"/>
                    <a:pt x="791" y="1307"/>
                  </a:cubicBezTo>
                  <a:cubicBezTo>
                    <a:pt x="791" y="1307"/>
                    <a:pt x="912" y="851"/>
                    <a:pt x="700" y="487"/>
                  </a:cubicBezTo>
                  <a:cubicBezTo>
                    <a:pt x="487" y="152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18"/>
            <p:cNvSpPr/>
            <p:nvPr/>
          </p:nvSpPr>
          <p:spPr>
            <a:xfrm>
              <a:off x="243098" y="3940326"/>
              <a:ext cx="158051" cy="70869"/>
            </a:xfrm>
            <a:custGeom>
              <a:rect b="b" l="l" r="r" t="t"/>
              <a:pathLst>
                <a:path extrusionOk="0" h="886" w="1977">
                  <a:moveTo>
                    <a:pt x="996" y="1"/>
                  </a:moveTo>
                  <a:cubicBezTo>
                    <a:pt x="978" y="1"/>
                    <a:pt x="960" y="1"/>
                    <a:pt x="943" y="2"/>
                  </a:cubicBezTo>
                  <a:cubicBezTo>
                    <a:pt x="396" y="2"/>
                    <a:pt x="0" y="519"/>
                    <a:pt x="0" y="519"/>
                  </a:cubicBezTo>
                  <a:cubicBezTo>
                    <a:pt x="0" y="519"/>
                    <a:pt x="451" y="886"/>
                    <a:pt x="946" y="886"/>
                  </a:cubicBezTo>
                  <a:cubicBezTo>
                    <a:pt x="965" y="886"/>
                    <a:pt x="984" y="885"/>
                    <a:pt x="1003" y="884"/>
                  </a:cubicBezTo>
                  <a:cubicBezTo>
                    <a:pt x="1551" y="854"/>
                    <a:pt x="1976" y="398"/>
                    <a:pt x="1976" y="398"/>
                  </a:cubicBezTo>
                  <a:cubicBezTo>
                    <a:pt x="1976" y="398"/>
                    <a:pt x="1494" y="1"/>
                    <a:pt x="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18"/>
            <p:cNvSpPr/>
            <p:nvPr/>
          </p:nvSpPr>
          <p:spPr>
            <a:xfrm>
              <a:off x="1256401" y="4479441"/>
              <a:ext cx="58360" cy="29755"/>
            </a:xfrm>
            <a:custGeom>
              <a:rect b="b" l="l" r="r" t="t"/>
              <a:pathLst>
                <a:path extrusionOk="0" h="372" w="730">
                  <a:moveTo>
                    <a:pt x="235" y="0"/>
                  </a:moveTo>
                  <a:cubicBezTo>
                    <a:pt x="108" y="0"/>
                    <a:pt x="0" y="41"/>
                    <a:pt x="0" y="41"/>
                  </a:cubicBezTo>
                  <a:cubicBezTo>
                    <a:pt x="0" y="41"/>
                    <a:pt x="122" y="253"/>
                    <a:pt x="304" y="345"/>
                  </a:cubicBezTo>
                  <a:cubicBezTo>
                    <a:pt x="365" y="365"/>
                    <a:pt x="433" y="372"/>
                    <a:pt x="496" y="372"/>
                  </a:cubicBezTo>
                  <a:cubicBezTo>
                    <a:pt x="622" y="372"/>
                    <a:pt x="730" y="345"/>
                    <a:pt x="730" y="345"/>
                  </a:cubicBezTo>
                  <a:cubicBezTo>
                    <a:pt x="730" y="345"/>
                    <a:pt x="608" y="101"/>
                    <a:pt x="426" y="41"/>
                  </a:cubicBezTo>
                  <a:cubicBezTo>
                    <a:pt x="365" y="10"/>
                    <a:pt x="298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18"/>
            <p:cNvSpPr/>
            <p:nvPr/>
          </p:nvSpPr>
          <p:spPr>
            <a:xfrm>
              <a:off x="1256401" y="4409692"/>
              <a:ext cx="60838" cy="58471"/>
            </a:xfrm>
            <a:custGeom>
              <a:rect b="b" l="l" r="r" t="t"/>
              <a:pathLst>
                <a:path extrusionOk="0" h="731" w="761">
                  <a:moveTo>
                    <a:pt x="760" y="1"/>
                  </a:moveTo>
                  <a:cubicBezTo>
                    <a:pt x="760" y="1"/>
                    <a:pt x="456" y="1"/>
                    <a:pt x="213" y="183"/>
                  </a:cubicBezTo>
                  <a:cubicBezTo>
                    <a:pt x="31" y="366"/>
                    <a:pt x="0" y="730"/>
                    <a:pt x="0" y="730"/>
                  </a:cubicBezTo>
                  <a:cubicBezTo>
                    <a:pt x="0" y="730"/>
                    <a:pt x="304" y="730"/>
                    <a:pt x="547" y="518"/>
                  </a:cubicBezTo>
                  <a:cubicBezTo>
                    <a:pt x="760" y="335"/>
                    <a:pt x="760" y="1"/>
                    <a:pt x="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18"/>
            <p:cNvSpPr/>
            <p:nvPr/>
          </p:nvSpPr>
          <p:spPr>
            <a:xfrm>
              <a:off x="1217548" y="3476078"/>
              <a:ext cx="82663" cy="82787"/>
            </a:xfrm>
            <a:custGeom>
              <a:rect b="b" l="l" r="r" t="t"/>
              <a:pathLst>
                <a:path extrusionOk="0" h="1035" w="1034">
                  <a:moveTo>
                    <a:pt x="973" y="1"/>
                  </a:moveTo>
                  <a:lnTo>
                    <a:pt x="973" y="1"/>
                  </a:lnTo>
                  <a:cubicBezTo>
                    <a:pt x="973" y="1"/>
                    <a:pt x="517" y="1"/>
                    <a:pt x="274" y="305"/>
                  </a:cubicBezTo>
                  <a:cubicBezTo>
                    <a:pt x="0" y="578"/>
                    <a:pt x="0" y="1034"/>
                    <a:pt x="0" y="1034"/>
                  </a:cubicBezTo>
                  <a:cubicBezTo>
                    <a:pt x="0" y="1034"/>
                    <a:pt x="456" y="1034"/>
                    <a:pt x="730" y="730"/>
                  </a:cubicBezTo>
                  <a:cubicBezTo>
                    <a:pt x="1033" y="426"/>
                    <a:pt x="973" y="1"/>
                    <a:pt x="9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18"/>
            <p:cNvSpPr/>
            <p:nvPr/>
          </p:nvSpPr>
          <p:spPr>
            <a:xfrm>
              <a:off x="695027" y="3711641"/>
              <a:ext cx="72990" cy="37114"/>
            </a:xfrm>
            <a:custGeom>
              <a:rect b="b" l="l" r="r" t="t"/>
              <a:pathLst>
                <a:path extrusionOk="0" h="464" w="913">
                  <a:moveTo>
                    <a:pt x="318" y="1"/>
                  </a:moveTo>
                  <a:cubicBezTo>
                    <a:pt x="146" y="1"/>
                    <a:pt x="1" y="65"/>
                    <a:pt x="1" y="65"/>
                  </a:cubicBezTo>
                  <a:cubicBezTo>
                    <a:pt x="1" y="65"/>
                    <a:pt x="123" y="308"/>
                    <a:pt x="366" y="430"/>
                  </a:cubicBezTo>
                  <a:cubicBezTo>
                    <a:pt x="432" y="455"/>
                    <a:pt x="503" y="464"/>
                    <a:pt x="571" y="464"/>
                  </a:cubicBezTo>
                  <a:cubicBezTo>
                    <a:pt x="752" y="464"/>
                    <a:pt x="913" y="399"/>
                    <a:pt x="913" y="399"/>
                  </a:cubicBezTo>
                  <a:cubicBezTo>
                    <a:pt x="913" y="399"/>
                    <a:pt x="791" y="126"/>
                    <a:pt x="518" y="35"/>
                  </a:cubicBezTo>
                  <a:cubicBezTo>
                    <a:pt x="451" y="10"/>
                    <a:pt x="383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18"/>
            <p:cNvSpPr/>
            <p:nvPr/>
          </p:nvSpPr>
          <p:spPr>
            <a:xfrm>
              <a:off x="1113060" y="3398330"/>
              <a:ext cx="94815" cy="148377"/>
            </a:xfrm>
            <a:custGeom>
              <a:rect b="b" l="l" r="r" t="t"/>
              <a:pathLst>
                <a:path extrusionOk="0" h="1855" w="1186">
                  <a:moveTo>
                    <a:pt x="243" y="0"/>
                  </a:moveTo>
                  <a:cubicBezTo>
                    <a:pt x="243" y="0"/>
                    <a:pt x="0" y="517"/>
                    <a:pt x="213" y="1064"/>
                  </a:cubicBezTo>
                  <a:cubicBezTo>
                    <a:pt x="395" y="1581"/>
                    <a:pt x="973" y="1854"/>
                    <a:pt x="973" y="1854"/>
                  </a:cubicBezTo>
                  <a:cubicBezTo>
                    <a:pt x="973" y="1854"/>
                    <a:pt x="1185" y="1307"/>
                    <a:pt x="1003" y="791"/>
                  </a:cubicBezTo>
                  <a:cubicBezTo>
                    <a:pt x="821" y="304"/>
                    <a:pt x="243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18"/>
            <p:cNvSpPr/>
            <p:nvPr/>
          </p:nvSpPr>
          <p:spPr>
            <a:xfrm>
              <a:off x="758264" y="4468083"/>
              <a:ext cx="136146" cy="124061"/>
            </a:xfrm>
            <a:custGeom>
              <a:rect b="b" l="l" r="r" t="t"/>
              <a:pathLst>
                <a:path extrusionOk="0" h="1551" w="1703">
                  <a:moveTo>
                    <a:pt x="1277" y="0"/>
                  </a:moveTo>
                  <a:cubicBezTo>
                    <a:pt x="1094" y="0"/>
                    <a:pt x="1064" y="213"/>
                    <a:pt x="912" y="213"/>
                  </a:cubicBezTo>
                  <a:cubicBezTo>
                    <a:pt x="882" y="213"/>
                    <a:pt x="851" y="213"/>
                    <a:pt x="791" y="183"/>
                  </a:cubicBezTo>
                  <a:cubicBezTo>
                    <a:pt x="760" y="152"/>
                    <a:pt x="730" y="61"/>
                    <a:pt x="639" y="61"/>
                  </a:cubicBezTo>
                  <a:cubicBezTo>
                    <a:pt x="578" y="61"/>
                    <a:pt x="487" y="152"/>
                    <a:pt x="456" y="213"/>
                  </a:cubicBezTo>
                  <a:cubicBezTo>
                    <a:pt x="426" y="304"/>
                    <a:pt x="456" y="395"/>
                    <a:pt x="456" y="487"/>
                  </a:cubicBezTo>
                  <a:cubicBezTo>
                    <a:pt x="456" y="608"/>
                    <a:pt x="456" y="669"/>
                    <a:pt x="426" y="760"/>
                  </a:cubicBezTo>
                  <a:cubicBezTo>
                    <a:pt x="304" y="882"/>
                    <a:pt x="122" y="851"/>
                    <a:pt x="31" y="1003"/>
                  </a:cubicBezTo>
                  <a:cubicBezTo>
                    <a:pt x="0" y="1125"/>
                    <a:pt x="31" y="1277"/>
                    <a:pt x="122" y="1368"/>
                  </a:cubicBezTo>
                  <a:cubicBezTo>
                    <a:pt x="243" y="1459"/>
                    <a:pt x="335" y="1550"/>
                    <a:pt x="487" y="1550"/>
                  </a:cubicBezTo>
                  <a:lnTo>
                    <a:pt x="791" y="1550"/>
                  </a:lnTo>
                  <a:cubicBezTo>
                    <a:pt x="1064" y="1520"/>
                    <a:pt x="1307" y="1429"/>
                    <a:pt x="1490" y="1155"/>
                  </a:cubicBezTo>
                  <a:cubicBezTo>
                    <a:pt x="1672" y="943"/>
                    <a:pt x="1702" y="639"/>
                    <a:pt x="1642" y="365"/>
                  </a:cubicBezTo>
                  <a:cubicBezTo>
                    <a:pt x="1550" y="213"/>
                    <a:pt x="1490" y="31"/>
                    <a:pt x="1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57" name="Google Shape;1957;p18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58" name="Google Shape;1958;p18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1959" name="Google Shape;1959;p18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1960" name="Google Shape;1960;p18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1" name="Google Shape;1961;p18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62" name="Google Shape;1962;p18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1963" name="Google Shape;1963;p18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4" name="Google Shape;1964;p18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5" name="Google Shape;1965;p18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6" name="Google Shape;1966;p18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7" name="Google Shape;1967;p18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8" name="Google Shape;1968;p18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9" name="Google Shape;1969;p18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0" name="Google Shape;1970;p18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1" name="Google Shape;1971;p18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2" name="Google Shape;1972;p18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3" name="Google Shape;1973;p18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4" name="Google Shape;1974;p18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5" name="Google Shape;1975;p18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6" name="Google Shape;1976;p18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7" name="Google Shape;1977;p18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8" name="Google Shape;1978;p18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9" name="Google Shape;1979;p18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0" name="Google Shape;1980;p18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1" name="Google Shape;1981;p18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2" name="Google Shape;1982;p18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3" name="Google Shape;1983;p18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4" name="Google Shape;1984;p18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5" name="Google Shape;1985;p18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6" name="Google Shape;1986;p18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7" name="Google Shape;1987;p18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8" name="Google Shape;1988;p18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9" name="Google Shape;1989;p18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0" name="Google Shape;1990;p18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1" name="Google Shape;1991;p18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2" name="Google Shape;1992;p18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3" name="Google Shape;1993;p18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4" name="Google Shape;1994;p18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5" name="Google Shape;1995;p18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6" name="Google Shape;1996;p18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7" name="Google Shape;1997;p18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8" name="Google Shape;1998;p18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9" name="Google Shape;1999;p18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0" name="Google Shape;2000;p18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1" name="Google Shape;2001;p18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2" name="Google Shape;2002;p18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3" name="Google Shape;2003;p18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4" name="Google Shape;2004;p18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5" name="Google Shape;2005;p18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6" name="Google Shape;2006;p18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7" name="Google Shape;2007;p18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8" name="Google Shape;2008;p18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9" name="Google Shape;2009;p18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0" name="Google Shape;2010;p18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1" name="Google Shape;2011;p18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2" name="Google Shape;2012;p18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3" name="Google Shape;2013;p18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4" name="Google Shape;2014;p18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5" name="Google Shape;2015;p18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6" name="Google Shape;2016;p18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7" name="Google Shape;2017;p18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8" name="Google Shape;2018;p18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9" name="Google Shape;2019;p18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0" name="Google Shape;2020;p18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1" name="Google Shape;2021;p18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2" name="Google Shape;2022;p18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023" name="Google Shape;2023;p18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4" name="Google Shape;2024;p18"/>
          <p:cNvSpPr txBox="1"/>
          <p:nvPr>
            <p:ph type="title"/>
          </p:nvPr>
        </p:nvSpPr>
        <p:spPr>
          <a:xfrm>
            <a:off x="1416000" y="3248775"/>
            <a:ext cx="280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25" name="Google Shape;2025;p18"/>
          <p:cNvSpPr txBox="1"/>
          <p:nvPr>
            <p:ph idx="1" type="subTitle"/>
          </p:nvPr>
        </p:nvSpPr>
        <p:spPr>
          <a:xfrm>
            <a:off x="1416000" y="3726650"/>
            <a:ext cx="2808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026" name="Google Shape;2026;p18"/>
          <p:cNvSpPr txBox="1"/>
          <p:nvPr>
            <p:ph idx="2" type="title"/>
          </p:nvPr>
        </p:nvSpPr>
        <p:spPr>
          <a:xfrm>
            <a:off x="4920000" y="3248775"/>
            <a:ext cx="2808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27" name="Google Shape;2027;p18"/>
          <p:cNvSpPr txBox="1"/>
          <p:nvPr>
            <p:ph idx="3" type="subTitle"/>
          </p:nvPr>
        </p:nvSpPr>
        <p:spPr>
          <a:xfrm>
            <a:off x="4920000" y="3726665"/>
            <a:ext cx="2808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028" name="Google Shape;2028;p18"/>
          <p:cNvSpPr txBox="1"/>
          <p:nvPr>
            <p:ph idx="4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029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0" name="Google Shape;2030;p19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2031" name="Google Shape;2031;p19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19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19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19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19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19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19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19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19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19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19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19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19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19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19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19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19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19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49" name="Google Shape;2049;p19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2050" name="Google Shape;2050;p19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2051;p19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2" name="Google Shape;2052;p19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3" name="Google Shape;2053;p19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4" name="Google Shape;2054;p19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5" name="Google Shape;2055;p19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6" name="Google Shape;2056;p19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7" name="Google Shape;2057;p19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8" name="Google Shape;2058;p19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9" name="Google Shape;2059;p19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60" name="Google Shape;2060;p19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61" name="Google Shape;2061;p19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2" name="Google Shape;2062;p19"/>
          <p:cNvGrpSpPr/>
          <p:nvPr/>
        </p:nvGrpSpPr>
        <p:grpSpPr>
          <a:xfrm>
            <a:off x="230643" y="4100850"/>
            <a:ext cx="413156" cy="1006643"/>
            <a:chOff x="128217" y="4100850"/>
            <a:chExt cx="413156" cy="1006643"/>
          </a:xfrm>
        </p:grpSpPr>
        <p:sp>
          <p:nvSpPr>
            <p:cNvPr id="2063" name="Google Shape;2063;p19"/>
            <p:cNvSpPr/>
            <p:nvPr/>
          </p:nvSpPr>
          <p:spPr>
            <a:xfrm>
              <a:off x="342070" y="4382886"/>
              <a:ext cx="34057" cy="724607"/>
            </a:xfrm>
            <a:custGeom>
              <a:rect b="b" l="l" r="r" t="t"/>
              <a:pathLst>
                <a:path extrusionOk="0" h="9059" w="426">
                  <a:moveTo>
                    <a:pt x="0" y="0"/>
                  </a:moveTo>
                  <a:lnTo>
                    <a:pt x="0" y="9058"/>
                  </a:lnTo>
                  <a:lnTo>
                    <a:pt x="426" y="905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19"/>
            <p:cNvSpPr/>
            <p:nvPr/>
          </p:nvSpPr>
          <p:spPr>
            <a:xfrm>
              <a:off x="220554" y="4168920"/>
              <a:ext cx="320819" cy="252920"/>
            </a:xfrm>
            <a:custGeom>
              <a:rect b="b" l="l" r="r" t="t"/>
              <a:pathLst>
                <a:path extrusionOk="0" h="3162" w="4013">
                  <a:moveTo>
                    <a:pt x="0" y="0"/>
                  </a:moveTo>
                  <a:cubicBezTo>
                    <a:pt x="699" y="0"/>
                    <a:pt x="1216" y="578"/>
                    <a:pt x="1216" y="1216"/>
                  </a:cubicBezTo>
                  <a:lnTo>
                    <a:pt x="1216" y="3040"/>
                  </a:lnTo>
                  <a:lnTo>
                    <a:pt x="973" y="3162"/>
                  </a:lnTo>
                  <a:lnTo>
                    <a:pt x="3800" y="3162"/>
                  </a:lnTo>
                  <a:cubicBezTo>
                    <a:pt x="3921" y="3162"/>
                    <a:pt x="4013" y="3070"/>
                    <a:pt x="4013" y="2949"/>
                  </a:cubicBezTo>
                  <a:lnTo>
                    <a:pt x="4013" y="1216"/>
                  </a:lnTo>
                  <a:cubicBezTo>
                    <a:pt x="4013" y="578"/>
                    <a:pt x="3465" y="0"/>
                    <a:pt x="2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19"/>
            <p:cNvSpPr/>
            <p:nvPr/>
          </p:nvSpPr>
          <p:spPr>
            <a:xfrm>
              <a:off x="128217" y="4168920"/>
              <a:ext cx="189630" cy="248041"/>
            </a:xfrm>
            <a:custGeom>
              <a:rect b="b" l="l" r="r" t="t"/>
              <a:pathLst>
                <a:path extrusionOk="0" h="3101" w="2372">
                  <a:moveTo>
                    <a:pt x="1216" y="0"/>
                  </a:moveTo>
                  <a:cubicBezTo>
                    <a:pt x="547" y="0"/>
                    <a:pt x="0" y="578"/>
                    <a:pt x="0" y="1216"/>
                  </a:cubicBezTo>
                  <a:lnTo>
                    <a:pt x="0" y="2979"/>
                  </a:lnTo>
                  <a:cubicBezTo>
                    <a:pt x="0" y="3070"/>
                    <a:pt x="61" y="3101"/>
                    <a:pt x="91" y="3101"/>
                  </a:cubicBezTo>
                  <a:lnTo>
                    <a:pt x="2280" y="3101"/>
                  </a:lnTo>
                  <a:cubicBezTo>
                    <a:pt x="2341" y="3101"/>
                    <a:pt x="2371" y="3040"/>
                    <a:pt x="2371" y="2979"/>
                  </a:cubicBezTo>
                  <a:lnTo>
                    <a:pt x="2371" y="1216"/>
                  </a:lnTo>
                  <a:cubicBezTo>
                    <a:pt x="2371" y="578"/>
                    <a:pt x="1854" y="31"/>
                    <a:pt x="12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19"/>
            <p:cNvSpPr/>
            <p:nvPr/>
          </p:nvSpPr>
          <p:spPr>
            <a:xfrm>
              <a:off x="339592" y="4100850"/>
              <a:ext cx="63236" cy="153256"/>
            </a:xfrm>
            <a:custGeom>
              <a:rect b="b" l="l" r="r" t="t"/>
              <a:pathLst>
                <a:path extrusionOk="0" h="1916" w="791">
                  <a:moveTo>
                    <a:pt x="1" y="0"/>
                  </a:moveTo>
                  <a:lnTo>
                    <a:pt x="1" y="1642"/>
                  </a:lnTo>
                  <a:cubicBezTo>
                    <a:pt x="1" y="1794"/>
                    <a:pt x="122" y="1915"/>
                    <a:pt x="274" y="1915"/>
                  </a:cubicBezTo>
                  <a:cubicBezTo>
                    <a:pt x="426" y="1915"/>
                    <a:pt x="517" y="1794"/>
                    <a:pt x="517" y="1642"/>
                  </a:cubicBezTo>
                  <a:cubicBezTo>
                    <a:pt x="517" y="1490"/>
                    <a:pt x="426" y="1368"/>
                    <a:pt x="274" y="1368"/>
                  </a:cubicBezTo>
                  <a:lnTo>
                    <a:pt x="274" y="547"/>
                  </a:lnTo>
                  <a:lnTo>
                    <a:pt x="791" y="456"/>
                  </a:lnTo>
                  <a:lnTo>
                    <a:pt x="7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7" name="Google Shape;2067;p19"/>
          <p:cNvGrpSpPr/>
          <p:nvPr/>
        </p:nvGrpSpPr>
        <p:grpSpPr>
          <a:xfrm>
            <a:off x="2154823" y="4691638"/>
            <a:ext cx="2019411" cy="415855"/>
            <a:chOff x="2154823" y="4691638"/>
            <a:chExt cx="2019411" cy="415855"/>
          </a:xfrm>
        </p:grpSpPr>
        <p:sp>
          <p:nvSpPr>
            <p:cNvPr id="2068" name="Google Shape;2068;p19"/>
            <p:cNvSpPr/>
            <p:nvPr/>
          </p:nvSpPr>
          <p:spPr>
            <a:xfrm>
              <a:off x="2154823" y="4792742"/>
              <a:ext cx="2019411" cy="314751"/>
            </a:xfrm>
            <a:custGeom>
              <a:rect b="b" l="l" r="r" t="t"/>
              <a:pathLst>
                <a:path extrusionOk="0" h="3935" w="25260">
                  <a:moveTo>
                    <a:pt x="17285" y="0"/>
                  </a:moveTo>
                  <a:cubicBezTo>
                    <a:pt x="16170" y="0"/>
                    <a:pt x="15068" y="607"/>
                    <a:pt x="14499" y="1898"/>
                  </a:cubicBezTo>
                  <a:cubicBezTo>
                    <a:pt x="14128" y="1798"/>
                    <a:pt x="13776" y="1750"/>
                    <a:pt x="13440" y="1750"/>
                  </a:cubicBezTo>
                  <a:cubicBezTo>
                    <a:pt x="12345" y="1750"/>
                    <a:pt x="11430" y="2260"/>
                    <a:pt x="10639" y="3144"/>
                  </a:cubicBezTo>
                  <a:cubicBezTo>
                    <a:pt x="10329" y="2738"/>
                    <a:pt x="9724" y="2491"/>
                    <a:pt x="9098" y="2491"/>
                  </a:cubicBezTo>
                  <a:cubicBezTo>
                    <a:pt x="8740" y="2491"/>
                    <a:pt x="8376" y="2572"/>
                    <a:pt x="8055" y="2749"/>
                  </a:cubicBezTo>
                  <a:cubicBezTo>
                    <a:pt x="7677" y="1517"/>
                    <a:pt x="6643" y="853"/>
                    <a:pt x="5623" y="853"/>
                  </a:cubicBezTo>
                  <a:cubicBezTo>
                    <a:pt x="4756" y="853"/>
                    <a:pt x="3899" y="1334"/>
                    <a:pt x="3465" y="2353"/>
                  </a:cubicBezTo>
                  <a:cubicBezTo>
                    <a:pt x="3176" y="2271"/>
                    <a:pt x="2902" y="2232"/>
                    <a:pt x="2641" y="2232"/>
                  </a:cubicBezTo>
                  <a:cubicBezTo>
                    <a:pt x="1559" y="2232"/>
                    <a:pt x="711" y="2905"/>
                    <a:pt x="0" y="3934"/>
                  </a:cubicBezTo>
                  <a:lnTo>
                    <a:pt x="25259" y="3934"/>
                  </a:lnTo>
                  <a:cubicBezTo>
                    <a:pt x="24117" y="2958"/>
                    <a:pt x="22918" y="2281"/>
                    <a:pt x="21591" y="2281"/>
                  </a:cubicBezTo>
                  <a:cubicBezTo>
                    <a:pt x="21223" y="2281"/>
                    <a:pt x="20846" y="2333"/>
                    <a:pt x="20457" y="2445"/>
                  </a:cubicBezTo>
                  <a:cubicBezTo>
                    <a:pt x="19961" y="859"/>
                    <a:pt x="18613" y="0"/>
                    <a:pt x="17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19"/>
            <p:cNvSpPr/>
            <p:nvPr/>
          </p:nvSpPr>
          <p:spPr>
            <a:xfrm>
              <a:off x="2480439" y="4897846"/>
              <a:ext cx="809283" cy="209647"/>
            </a:xfrm>
            <a:custGeom>
              <a:rect b="b" l="l" r="r" t="t"/>
              <a:pathLst>
                <a:path extrusionOk="0" h="2621" w="10123">
                  <a:moveTo>
                    <a:pt x="5318" y="1"/>
                  </a:moveTo>
                  <a:cubicBezTo>
                    <a:pt x="4431" y="1"/>
                    <a:pt x="3525" y="583"/>
                    <a:pt x="3192" y="1647"/>
                  </a:cubicBezTo>
                  <a:cubicBezTo>
                    <a:pt x="2934" y="1566"/>
                    <a:pt x="2682" y="1528"/>
                    <a:pt x="2436" y="1528"/>
                  </a:cubicBezTo>
                  <a:cubicBezTo>
                    <a:pt x="1577" y="1528"/>
                    <a:pt x="779" y="1983"/>
                    <a:pt x="0" y="2620"/>
                  </a:cubicBezTo>
                  <a:lnTo>
                    <a:pt x="10122" y="2620"/>
                  </a:lnTo>
                  <a:cubicBezTo>
                    <a:pt x="9503" y="1729"/>
                    <a:pt x="8764" y="1161"/>
                    <a:pt x="7821" y="1161"/>
                  </a:cubicBezTo>
                  <a:cubicBezTo>
                    <a:pt x="7606" y="1161"/>
                    <a:pt x="7380" y="1190"/>
                    <a:pt x="7143" y="1252"/>
                  </a:cubicBezTo>
                  <a:cubicBezTo>
                    <a:pt x="6772" y="399"/>
                    <a:pt x="6051" y="1"/>
                    <a:pt x="5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19"/>
            <p:cNvSpPr/>
            <p:nvPr/>
          </p:nvSpPr>
          <p:spPr>
            <a:xfrm>
              <a:off x="3656510" y="4752428"/>
              <a:ext cx="58440" cy="48712"/>
            </a:xfrm>
            <a:custGeom>
              <a:rect b="b" l="l" r="r" t="t"/>
              <a:pathLst>
                <a:path extrusionOk="0" h="609" w="731">
                  <a:moveTo>
                    <a:pt x="730" y="0"/>
                  </a:moveTo>
                  <a:cubicBezTo>
                    <a:pt x="730" y="0"/>
                    <a:pt x="426" y="0"/>
                    <a:pt x="244" y="152"/>
                  </a:cubicBezTo>
                  <a:cubicBezTo>
                    <a:pt x="31" y="304"/>
                    <a:pt x="1" y="608"/>
                    <a:pt x="1" y="608"/>
                  </a:cubicBezTo>
                  <a:cubicBezTo>
                    <a:pt x="1" y="608"/>
                    <a:pt x="305" y="608"/>
                    <a:pt x="487" y="456"/>
                  </a:cubicBezTo>
                  <a:cubicBezTo>
                    <a:pt x="670" y="304"/>
                    <a:pt x="730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19"/>
            <p:cNvSpPr/>
            <p:nvPr/>
          </p:nvSpPr>
          <p:spPr>
            <a:xfrm>
              <a:off x="3598230" y="4691638"/>
              <a:ext cx="55961" cy="99744"/>
            </a:xfrm>
            <a:custGeom>
              <a:rect b="b" l="l" r="r" t="t"/>
              <a:pathLst>
                <a:path extrusionOk="0" h="1247" w="700">
                  <a:moveTo>
                    <a:pt x="213" y="0"/>
                  </a:moveTo>
                  <a:cubicBezTo>
                    <a:pt x="213" y="0"/>
                    <a:pt x="0" y="335"/>
                    <a:pt x="92" y="669"/>
                  </a:cubicBezTo>
                  <a:cubicBezTo>
                    <a:pt x="152" y="1034"/>
                    <a:pt x="517" y="1247"/>
                    <a:pt x="517" y="1247"/>
                  </a:cubicBezTo>
                  <a:cubicBezTo>
                    <a:pt x="517" y="1247"/>
                    <a:pt x="699" y="912"/>
                    <a:pt x="608" y="578"/>
                  </a:cubicBezTo>
                  <a:cubicBezTo>
                    <a:pt x="517" y="213"/>
                    <a:pt x="213" y="0"/>
                    <a:pt x="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19"/>
            <p:cNvSpPr/>
            <p:nvPr/>
          </p:nvSpPr>
          <p:spPr>
            <a:xfrm>
              <a:off x="2611629" y="4932320"/>
              <a:ext cx="43810" cy="73029"/>
            </a:xfrm>
            <a:custGeom>
              <a:rect b="b" l="l" r="r" t="t"/>
              <a:pathLst>
                <a:path extrusionOk="0" h="913" w="548">
                  <a:moveTo>
                    <a:pt x="396" y="1"/>
                  </a:moveTo>
                  <a:cubicBezTo>
                    <a:pt x="396" y="1"/>
                    <a:pt x="153" y="153"/>
                    <a:pt x="92" y="396"/>
                  </a:cubicBezTo>
                  <a:cubicBezTo>
                    <a:pt x="1" y="639"/>
                    <a:pt x="153" y="912"/>
                    <a:pt x="153" y="912"/>
                  </a:cubicBezTo>
                  <a:cubicBezTo>
                    <a:pt x="153" y="912"/>
                    <a:pt x="396" y="760"/>
                    <a:pt x="457" y="487"/>
                  </a:cubicBezTo>
                  <a:cubicBezTo>
                    <a:pt x="548" y="244"/>
                    <a:pt x="396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19"/>
            <p:cNvSpPr/>
            <p:nvPr/>
          </p:nvSpPr>
          <p:spPr>
            <a:xfrm>
              <a:off x="2524169" y="4937200"/>
              <a:ext cx="77866" cy="70629"/>
            </a:xfrm>
            <a:custGeom>
              <a:rect b="b" l="l" r="r" t="t"/>
              <a:pathLst>
                <a:path extrusionOk="0" h="883" w="974">
                  <a:moveTo>
                    <a:pt x="0" y="0"/>
                  </a:moveTo>
                  <a:cubicBezTo>
                    <a:pt x="0" y="0"/>
                    <a:pt x="31" y="426"/>
                    <a:pt x="304" y="639"/>
                  </a:cubicBezTo>
                  <a:cubicBezTo>
                    <a:pt x="528" y="862"/>
                    <a:pt x="833" y="883"/>
                    <a:pt x="937" y="883"/>
                  </a:cubicBezTo>
                  <a:cubicBezTo>
                    <a:pt x="960" y="883"/>
                    <a:pt x="973" y="882"/>
                    <a:pt x="973" y="882"/>
                  </a:cubicBezTo>
                  <a:cubicBezTo>
                    <a:pt x="973" y="882"/>
                    <a:pt x="943" y="456"/>
                    <a:pt x="669" y="244"/>
                  </a:cubicBezTo>
                  <a:cubicBezTo>
                    <a:pt x="426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4" name="Google Shape;2074;p19"/>
          <p:cNvGrpSpPr/>
          <p:nvPr/>
        </p:nvGrpSpPr>
        <p:grpSpPr>
          <a:xfrm>
            <a:off x="154919" y="4950158"/>
            <a:ext cx="609980" cy="157335"/>
            <a:chOff x="154919" y="4950158"/>
            <a:chExt cx="609980" cy="157335"/>
          </a:xfrm>
        </p:grpSpPr>
        <p:sp>
          <p:nvSpPr>
            <p:cNvPr id="2075" name="Google Shape;2075;p19"/>
            <p:cNvSpPr/>
            <p:nvPr/>
          </p:nvSpPr>
          <p:spPr>
            <a:xfrm>
              <a:off x="154919" y="4950158"/>
              <a:ext cx="609980" cy="157335"/>
            </a:xfrm>
            <a:custGeom>
              <a:rect b="b" l="l" r="r" t="t"/>
              <a:pathLst>
                <a:path extrusionOk="0" h="1967" w="7630">
                  <a:moveTo>
                    <a:pt x="4011" y="1"/>
                  </a:moveTo>
                  <a:cubicBezTo>
                    <a:pt x="3348" y="1"/>
                    <a:pt x="2667" y="427"/>
                    <a:pt x="2402" y="1206"/>
                  </a:cubicBezTo>
                  <a:cubicBezTo>
                    <a:pt x="2208" y="1146"/>
                    <a:pt x="2019" y="1118"/>
                    <a:pt x="1833" y="1118"/>
                  </a:cubicBezTo>
                  <a:cubicBezTo>
                    <a:pt x="1176" y="1118"/>
                    <a:pt x="570" y="1468"/>
                    <a:pt x="1" y="1966"/>
                  </a:cubicBezTo>
                  <a:lnTo>
                    <a:pt x="7630" y="1966"/>
                  </a:lnTo>
                  <a:cubicBezTo>
                    <a:pt x="7157" y="1295"/>
                    <a:pt x="6604" y="867"/>
                    <a:pt x="5885" y="867"/>
                  </a:cubicBezTo>
                  <a:cubicBezTo>
                    <a:pt x="5725" y="867"/>
                    <a:pt x="5558" y="888"/>
                    <a:pt x="5381" y="933"/>
                  </a:cubicBezTo>
                  <a:cubicBezTo>
                    <a:pt x="5104" y="297"/>
                    <a:pt x="4564" y="1"/>
                    <a:pt x="40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19"/>
            <p:cNvSpPr/>
            <p:nvPr/>
          </p:nvSpPr>
          <p:spPr>
            <a:xfrm>
              <a:off x="512113" y="5007669"/>
              <a:ext cx="72990" cy="70629"/>
            </a:xfrm>
            <a:custGeom>
              <a:rect b="b" l="l" r="r" t="t"/>
              <a:pathLst>
                <a:path extrusionOk="0" h="883" w="913">
                  <a:moveTo>
                    <a:pt x="822" y="1"/>
                  </a:moveTo>
                  <a:cubicBezTo>
                    <a:pt x="396" y="183"/>
                    <a:pt x="92" y="518"/>
                    <a:pt x="1" y="882"/>
                  </a:cubicBezTo>
                  <a:cubicBezTo>
                    <a:pt x="1" y="882"/>
                    <a:pt x="244" y="457"/>
                    <a:pt x="913" y="214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19"/>
            <p:cNvSpPr/>
            <p:nvPr/>
          </p:nvSpPr>
          <p:spPr>
            <a:xfrm>
              <a:off x="346867" y="5034464"/>
              <a:ext cx="43890" cy="46233"/>
            </a:xfrm>
            <a:custGeom>
              <a:rect b="b" l="l" r="r" t="t"/>
              <a:pathLst>
                <a:path extrusionOk="0" h="578" w="549">
                  <a:moveTo>
                    <a:pt x="31" y="0"/>
                  </a:moveTo>
                  <a:lnTo>
                    <a:pt x="1" y="152"/>
                  </a:lnTo>
                  <a:cubicBezTo>
                    <a:pt x="1" y="152"/>
                    <a:pt x="396" y="335"/>
                    <a:pt x="548" y="578"/>
                  </a:cubicBezTo>
                  <a:cubicBezTo>
                    <a:pt x="396" y="304"/>
                    <a:pt x="244" y="122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8" name="Google Shape;2078;p19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2079" name="Google Shape;2079;p19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2080" name="Google Shape;2080;p19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1" name="Google Shape;2081;p19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2" name="Google Shape;2082;p19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2083" name="Google Shape;2083;p19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4" name="Google Shape;2084;p19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5" name="Google Shape;2085;p19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6" name="Google Shape;2086;p19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7" name="Google Shape;2087;p19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8" name="Google Shape;2088;p19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9" name="Google Shape;2089;p19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0" name="Google Shape;2090;p19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1" name="Google Shape;2091;p19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2" name="Google Shape;2092;p19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3" name="Google Shape;2093;p19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4" name="Google Shape;2094;p19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5" name="Google Shape;2095;p19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6" name="Google Shape;2096;p19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7" name="Google Shape;2097;p19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8" name="Google Shape;2098;p19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9" name="Google Shape;2099;p19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0" name="Google Shape;2100;p19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1" name="Google Shape;2101;p19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2" name="Google Shape;2102;p19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3" name="Google Shape;2103;p19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4" name="Google Shape;2104;p19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5" name="Google Shape;2105;p19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6" name="Google Shape;2106;p19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7" name="Google Shape;2107;p19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8" name="Google Shape;2108;p19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9" name="Google Shape;2109;p19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0" name="Google Shape;2110;p19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1" name="Google Shape;2111;p19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2" name="Google Shape;2112;p19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3" name="Google Shape;2113;p19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4" name="Google Shape;2114;p19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5" name="Google Shape;2115;p19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6" name="Google Shape;2116;p19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7" name="Google Shape;2117;p19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8" name="Google Shape;2118;p19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9" name="Google Shape;2119;p19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0" name="Google Shape;2120;p19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1" name="Google Shape;2121;p19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2" name="Google Shape;2122;p19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19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p19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p19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6" name="Google Shape;2126;p19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p19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19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19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19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p19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p19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3" name="Google Shape;2133;p19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4" name="Google Shape;2134;p19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5" name="Google Shape;2135;p19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6" name="Google Shape;2136;p19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7" name="Google Shape;2137;p19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8" name="Google Shape;2138;p19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9" name="Google Shape;2139;p19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0" name="Google Shape;2140;p19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1" name="Google Shape;2141;p19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2" name="Google Shape;2142;p19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43" name="Google Shape;2143;p19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4" name="Google Shape;2144;p19"/>
          <p:cNvSpPr txBox="1"/>
          <p:nvPr>
            <p:ph idx="1" type="subTitle"/>
          </p:nvPr>
        </p:nvSpPr>
        <p:spPr>
          <a:xfrm>
            <a:off x="720000" y="2718300"/>
            <a:ext cx="2952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45" name="Google Shape;2145;p19"/>
          <p:cNvSpPr txBox="1"/>
          <p:nvPr>
            <p:ph type="title"/>
          </p:nvPr>
        </p:nvSpPr>
        <p:spPr>
          <a:xfrm>
            <a:off x="719850" y="1379250"/>
            <a:ext cx="2952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2146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7" name="Google Shape;2147;p20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2148" name="Google Shape;2148;p20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20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20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20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20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20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20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20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20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20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20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20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20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20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20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20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20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20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66" name="Google Shape;2166;p20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2167" name="Google Shape;2167;p20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8" name="Google Shape;2168;p20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9" name="Google Shape;2169;p20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0" name="Google Shape;2170;p20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1" name="Google Shape;2171;p20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2" name="Google Shape;2172;p20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3" name="Google Shape;2173;p20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4" name="Google Shape;2174;p20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5" name="Google Shape;2175;p20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6" name="Google Shape;2176;p20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77" name="Google Shape;2177;p20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8" name="Google Shape;2178;p20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9" name="Google Shape;2179;p20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2180" name="Google Shape;2180;p20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2181" name="Google Shape;2181;p20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2" name="Google Shape;2182;p20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83" name="Google Shape;2183;p20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2184" name="Google Shape;2184;p20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5" name="Google Shape;2185;p20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6" name="Google Shape;2186;p20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7" name="Google Shape;2187;p20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8" name="Google Shape;2188;p20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9" name="Google Shape;2189;p20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0" name="Google Shape;2190;p20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1" name="Google Shape;2191;p20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2" name="Google Shape;2192;p20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3" name="Google Shape;2193;p20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4" name="Google Shape;2194;p20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5" name="Google Shape;2195;p20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6" name="Google Shape;2196;p20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7" name="Google Shape;2197;p20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8" name="Google Shape;2198;p20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9" name="Google Shape;2199;p20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0" name="Google Shape;2200;p20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1" name="Google Shape;2201;p20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2" name="Google Shape;2202;p20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3" name="Google Shape;2203;p20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4" name="Google Shape;2204;p20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5" name="Google Shape;2205;p20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6" name="Google Shape;2206;p20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7" name="Google Shape;2207;p20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8" name="Google Shape;2208;p20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9" name="Google Shape;2209;p20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0" name="Google Shape;2210;p20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1" name="Google Shape;2211;p20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2" name="Google Shape;2212;p20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3" name="Google Shape;2213;p20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4" name="Google Shape;2214;p20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5" name="Google Shape;2215;p20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6" name="Google Shape;2216;p20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7" name="Google Shape;2217;p20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8" name="Google Shape;2218;p20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9" name="Google Shape;2219;p20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0" name="Google Shape;2220;p20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1" name="Google Shape;2221;p20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2" name="Google Shape;2222;p20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3" name="Google Shape;2223;p20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4" name="Google Shape;2224;p20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5" name="Google Shape;2225;p20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6" name="Google Shape;2226;p20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7" name="Google Shape;2227;p20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8" name="Google Shape;2228;p20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9" name="Google Shape;2229;p20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0" name="Google Shape;2230;p20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1" name="Google Shape;2231;p20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2" name="Google Shape;2232;p20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3" name="Google Shape;2233;p20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4" name="Google Shape;2234;p20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5" name="Google Shape;2235;p20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6" name="Google Shape;2236;p20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7" name="Google Shape;2237;p20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8" name="Google Shape;2238;p20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9" name="Google Shape;2239;p20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0" name="Google Shape;2240;p20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1" name="Google Shape;2241;p20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2" name="Google Shape;2242;p20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3" name="Google Shape;2243;p20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244" name="Google Shape;2244;p20"/>
          <p:cNvGrpSpPr/>
          <p:nvPr/>
        </p:nvGrpSpPr>
        <p:grpSpPr>
          <a:xfrm>
            <a:off x="8500193" y="4148281"/>
            <a:ext cx="592952" cy="967689"/>
            <a:chOff x="8071153" y="3759204"/>
            <a:chExt cx="592952" cy="967689"/>
          </a:xfrm>
        </p:grpSpPr>
        <p:sp>
          <p:nvSpPr>
            <p:cNvPr id="2245" name="Google Shape;2245;p20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20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20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20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20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20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20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20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20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4" name="Google Shape;2254;p20"/>
          <p:cNvGrpSpPr/>
          <p:nvPr/>
        </p:nvGrpSpPr>
        <p:grpSpPr>
          <a:xfrm>
            <a:off x="50855" y="4148281"/>
            <a:ext cx="592952" cy="967689"/>
            <a:chOff x="8071153" y="3759204"/>
            <a:chExt cx="592952" cy="967689"/>
          </a:xfrm>
        </p:grpSpPr>
        <p:sp>
          <p:nvSpPr>
            <p:cNvPr id="2255" name="Google Shape;2255;p20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20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20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20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20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20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20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20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20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64" name="Google Shape;2264;p20"/>
          <p:cNvSpPr txBox="1"/>
          <p:nvPr>
            <p:ph type="ctrTitle"/>
          </p:nvPr>
        </p:nvSpPr>
        <p:spPr>
          <a:xfrm>
            <a:off x="1692000" y="587850"/>
            <a:ext cx="5760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265" name="Google Shape;2265;p20"/>
          <p:cNvSpPr txBox="1"/>
          <p:nvPr>
            <p:ph idx="1" type="subTitle"/>
          </p:nvPr>
        </p:nvSpPr>
        <p:spPr>
          <a:xfrm>
            <a:off x="1692000" y="1728450"/>
            <a:ext cx="57600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266" name="Google Shape;2266;p20"/>
          <p:cNvSpPr txBox="1"/>
          <p:nvPr/>
        </p:nvSpPr>
        <p:spPr>
          <a:xfrm>
            <a:off x="2041200" y="3756300"/>
            <a:ext cx="5061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</a:t>
            </a: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This presentation template was created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infographics &amp; images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Freepik</a:t>
            </a:r>
            <a:endParaRPr b="1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7" name="Google Shape;2267;p20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6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3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117" name="Google Shape;117;p3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3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3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5" name="Google Shape;135;p3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136" name="Google Shape;136;p3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6" name="Google Shape;146;p3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" name="Google Shape;147;p3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" name="Google Shape;148;p3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149" name="Google Shape;149;p3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150" name="Google Shape;150;p3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2" name="Google Shape;152;p3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153" name="Google Shape;153;p3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3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3" name="Google Shape;213;p3"/>
          <p:cNvGrpSpPr/>
          <p:nvPr/>
        </p:nvGrpSpPr>
        <p:grpSpPr>
          <a:xfrm>
            <a:off x="8500193" y="4148281"/>
            <a:ext cx="592952" cy="967689"/>
            <a:chOff x="8071153" y="3759204"/>
            <a:chExt cx="592952" cy="967689"/>
          </a:xfrm>
        </p:grpSpPr>
        <p:sp>
          <p:nvSpPr>
            <p:cNvPr id="214" name="Google Shape;214;p3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3" name="Google Shape;223;p3"/>
          <p:cNvGrpSpPr/>
          <p:nvPr/>
        </p:nvGrpSpPr>
        <p:grpSpPr>
          <a:xfrm>
            <a:off x="50855" y="4148281"/>
            <a:ext cx="592952" cy="967689"/>
            <a:chOff x="8071153" y="3759204"/>
            <a:chExt cx="592952" cy="967689"/>
          </a:xfrm>
        </p:grpSpPr>
        <p:sp>
          <p:nvSpPr>
            <p:cNvPr id="224" name="Google Shape;224;p3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" name="Google Shape;233;p3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3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6" name="Google Shape;236;p3"/>
          <p:cNvSpPr/>
          <p:nvPr/>
        </p:nvSpPr>
        <p:spPr>
          <a:xfrm>
            <a:off x="6852380" y="168442"/>
            <a:ext cx="869002" cy="219166"/>
          </a:xfrm>
          <a:custGeom>
            <a:rect b="b" l="l" r="r" t="t"/>
            <a:pathLst>
              <a:path extrusionOk="0" h="2740" w="10870">
                <a:moveTo>
                  <a:pt x="6002" y="0"/>
                </a:moveTo>
                <a:cubicBezTo>
                  <a:pt x="5393" y="0"/>
                  <a:pt x="4863" y="301"/>
                  <a:pt x="4456" y="1068"/>
                </a:cubicBezTo>
                <a:cubicBezTo>
                  <a:pt x="3326" y="733"/>
                  <a:pt x="2475" y="593"/>
                  <a:pt x="1841" y="593"/>
                </a:cubicBezTo>
                <a:cubicBezTo>
                  <a:pt x="57" y="593"/>
                  <a:pt x="1" y="1708"/>
                  <a:pt x="292" y="2739"/>
                </a:cubicBezTo>
                <a:lnTo>
                  <a:pt x="10870" y="2739"/>
                </a:lnTo>
                <a:cubicBezTo>
                  <a:pt x="9199" y="1576"/>
                  <a:pt x="7395" y="0"/>
                  <a:pt x="60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_1">
    <p:spTree>
      <p:nvGrpSpPr>
        <p:cNvPr id="2268" name="Shape 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9" name="Google Shape;2269;p21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2270" name="Google Shape;2270;p21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1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21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21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21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21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21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21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21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21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1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21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21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21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21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21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21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21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88" name="Google Shape;2288;p21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2289" name="Google Shape;2289;p21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0" name="Google Shape;2290;p21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1" name="Google Shape;2291;p21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2" name="Google Shape;2292;p21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3" name="Google Shape;2293;p21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4" name="Google Shape;2294;p21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5" name="Google Shape;2295;p21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6" name="Google Shape;2296;p21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7" name="Google Shape;2297;p21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8" name="Google Shape;2298;p21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99" name="Google Shape;2299;p21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00" name="Google Shape;2300;p21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01" name="Google Shape;2301;p21"/>
          <p:cNvGrpSpPr/>
          <p:nvPr/>
        </p:nvGrpSpPr>
        <p:grpSpPr>
          <a:xfrm>
            <a:off x="230643" y="4100850"/>
            <a:ext cx="413156" cy="1006643"/>
            <a:chOff x="128217" y="4100850"/>
            <a:chExt cx="413156" cy="1006643"/>
          </a:xfrm>
        </p:grpSpPr>
        <p:sp>
          <p:nvSpPr>
            <p:cNvPr id="2302" name="Google Shape;2302;p21"/>
            <p:cNvSpPr/>
            <p:nvPr/>
          </p:nvSpPr>
          <p:spPr>
            <a:xfrm>
              <a:off x="342070" y="4382886"/>
              <a:ext cx="34057" cy="724607"/>
            </a:xfrm>
            <a:custGeom>
              <a:rect b="b" l="l" r="r" t="t"/>
              <a:pathLst>
                <a:path extrusionOk="0" h="9059" w="426">
                  <a:moveTo>
                    <a:pt x="0" y="0"/>
                  </a:moveTo>
                  <a:lnTo>
                    <a:pt x="0" y="9058"/>
                  </a:lnTo>
                  <a:lnTo>
                    <a:pt x="426" y="905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21"/>
            <p:cNvSpPr/>
            <p:nvPr/>
          </p:nvSpPr>
          <p:spPr>
            <a:xfrm>
              <a:off x="220554" y="4168920"/>
              <a:ext cx="320819" cy="252920"/>
            </a:xfrm>
            <a:custGeom>
              <a:rect b="b" l="l" r="r" t="t"/>
              <a:pathLst>
                <a:path extrusionOk="0" h="3162" w="4013">
                  <a:moveTo>
                    <a:pt x="0" y="0"/>
                  </a:moveTo>
                  <a:cubicBezTo>
                    <a:pt x="699" y="0"/>
                    <a:pt x="1216" y="578"/>
                    <a:pt x="1216" y="1216"/>
                  </a:cubicBezTo>
                  <a:lnTo>
                    <a:pt x="1216" y="3040"/>
                  </a:lnTo>
                  <a:lnTo>
                    <a:pt x="973" y="3162"/>
                  </a:lnTo>
                  <a:lnTo>
                    <a:pt x="3800" y="3162"/>
                  </a:lnTo>
                  <a:cubicBezTo>
                    <a:pt x="3921" y="3162"/>
                    <a:pt x="4013" y="3070"/>
                    <a:pt x="4013" y="2949"/>
                  </a:cubicBezTo>
                  <a:lnTo>
                    <a:pt x="4013" y="1216"/>
                  </a:lnTo>
                  <a:cubicBezTo>
                    <a:pt x="4013" y="578"/>
                    <a:pt x="3465" y="0"/>
                    <a:pt x="2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21"/>
            <p:cNvSpPr/>
            <p:nvPr/>
          </p:nvSpPr>
          <p:spPr>
            <a:xfrm>
              <a:off x="128217" y="4168920"/>
              <a:ext cx="189630" cy="248041"/>
            </a:xfrm>
            <a:custGeom>
              <a:rect b="b" l="l" r="r" t="t"/>
              <a:pathLst>
                <a:path extrusionOk="0" h="3101" w="2372">
                  <a:moveTo>
                    <a:pt x="1216" y="0"/>
                  </a:moveTo>
                  <a:cubicBezTo>
                    <a:pt x="547" y="0"/>
                    <a:pt x="0" y="578"/>
                    <a:pt x="0" y="1216"/>
                  </a:cubicBezTo>
                  <a:lnTo>
                    <a:pt x="0" y="2979"/>
                  </a:lnTo>
                  <a:cubicBezTo>
                    <a:pt x="0" y="3070"/>
                    <a:pt x="61" y="3101"/>
                    <a:pt x="91" y="3101"/>
                  </a:cubicBezTo>
                  <a:lnTo>
                    <a:pt x="2280" y="3101"/>
                  </a:lnTo>
                  <a:cubicBezTo>
                    <a:pt x="2341" y="3101"/>
                    <a:pt x="2371" y="3040"/>
                    <a:pt x="2371" y="2979"/>
                  </a:cubicBezTo>
                  <a:lnTo>
                    <a:pt x="2371" y="1216"/>
                  </a:lnTo>
                  <a:cubicBezTo>
                    <a:pt x="2371" y="578"/>
                    <a:pt x="1854" y="31"/>
                    <a:pt x="12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21"/>
            <p:cNvSpPr/>
            <p:nvPr/>
          </p:nvSpPr>
          <p:spPr>
            <a:xfrm>
              <a:off x="339592" y="4100850"/>
              <a:ext cx="63236" cy="153256"/>
            </a:xfrm>
            <a:custGeom>
              <a:rect b="b" l="l" r="r" t="t"/>
              <a:pathLst>
                <a:path extrusionOk="0" h="1916" w="791">
                  <a:moveTo>
                    <a:pt x="1" y="0"/>
                  </a:moveTo>
                  <a:lnTo>
                    <a:pt x="1" y="1642"/>
                  </a:lnTo>
                  <a:cubicBezTo>
                    <a:pt x="1" y="1794"/>
                    <a:pt x="122" y="1915"/>
                    <a:pt x="274" y="1915"/>
                  </a:cubicBezTo>
                  <a:cubicBezTo>
                    <a:pt x="426" y="1915"/>
                    <a:pt x="517" y="1794"/>
                    <a:pt x="517" y="1642"/>
                  </a:cubicBezTo>
                  <a:cubicBezTo>
                    <a:pt x="517" y="1490"/>
                    <a:pt x="426" y="1368"/>
                    <a:pt x="274" y="1368"/>
                  </a:cubicBezTo>
                  <a:lnTo>
                    <a:pt x="274" y="547"/>
                  </a:lnTo>
                  <a:lnTo>
                    <a:pt x="791" y="456"/>
                  </a:lnTo>
                  <a:lnTo>
                    <a:pt x="7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6" name="Google Shape;2306;p21"/>
          <p:cNvGrpSpPr/>
          <p:nvPr/>
        </p:nvGrpSpPr>
        <p:grpSpPr>
          <a:xfrm>
            <a:off x="2154823" y="4691638"/>
            <a:ext cx="2019411" cy="415855"/>
            <a:chOff x="2154823" y="4691638"/>
            <a:chExt cx="2019411" cy="415855"/>
          </a:xfrm>
        </p:grpSpPr>
        <p:sp>
          <p:nvSpPr>
            <p:cNvPr id="2307" name="Google Shape;2307;p21"/>
            <p:cNvSpPr/>
            <p:nvPr/>
          </p:nvSpPr>
          <p:spPr>
            <a:xfrm>
              <a:off x="2154823" y="4792742"/>
              <a:ext cx="2019411" cy="314751"/>
            </a:xfrm>
            <a:custGeom>
              <a:rect b="b" l="l" r="r" t="t"/>
              <a:pathLst>
                <a:path extrusionOk="0" h="3935" w="25260">
                  <a:moveTo>
                    <a:pt x="17285" y="0"/>
                  </a:moveTo>
                  <a:cubicBezTo>
                    <a:pt x="16170" y="0"/>
                    <a:pt x="15068" y="607"/>
                    <a:pt x="14499" y="1898"/>
                  </a:cubicBezTo>
                  <a:cubicBezTo>
                    <a:pt x="14128" y="1798"/>
                    <a:pt x="13776" y="1750"/>
                    <a:pt x="13440" y="1750"/>
                  </a:cubicBezTo>
                  <a:cubicBezTo>
                    <a:pt x="12345" y="1750"/>
                    <a:pt x="11430" y="2260"/>
                    <a:pt x="10639" y="3144"/>
                  </a:cubicBezTo>
                  <a:cubicBezTo>
                    <a:pt x="10329" y="2738"/>
                    <a:pt x="9724" y="2491"/>
                    <a:pt x="9098" y="2491"/>
                  </a:cubicBezTo>
                  <a:cubicBezTo>
                    <a:pt x="8740" y="2491"/>
                    <a:pt x="8376" y="2572"/>
                    <a:pt x="8055" y="2749"/>
                  </a:cubicBezTo>
                  <a:cubicBezTo>
                    <a:pt x="7677" y="1517"/>
                    <a:pt x="6643" y="853"/>
                    <a:pt x="5623" y="853"/>
                  </a:cubicBezTo>
                  <a:cubicBezTo>
                    <a:pt x="4756" y="853"/>
                    <a:pt x="3899" y="1334"/>
                    <a:pt x="3465" y="2353"/>
                  </a:cubicBezTo>
                  <a:cubicBezTo>
                    <a:pt x="3176" y="2271"/>
                    <a:pt x="2902" y="2232"/>
                    <a:pt x="2641" y="2232"/>
                  </a:cubicBezTo>
                  <a:cubicBezTo>
                    <a:pt x="1559" y="2232"/>
                    <a:pt x="711" y="2905"/>
                    <a:pt x="0" y="3934"/>
                  </a:cubicBezTo>
                  <a:lnTo>
                    <a:pt x="25259" y="3934"/>
                  </a:lnTo>
                  <a:cubicBezTo>
                    <a:pt x="24117" y="2958"/>
                    <a:pt x="22918" y="2281"/>
                    <a:pt x="21591" y="2281"/>
                  </a:cubicBezTo>
                  <a:cubicBezTo>
                    <a:pt x="21223" y="2281"/>
                    <a:pt x="20846" y="2333"/>
                    <a:pt x="20457" y="2445"/>
                  </a:cubicBezTo>
                  <a:cubicBezTo>
                    <a:pt x="19961" y="859"/>
                    <a:pt x="18613" y="0"/>
                    <a:pt x="17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21"/>
            <p:cNvSpPr/>
            <p:nvPr/>
          </p:nvSpPr>
          <p:spPr>
            <a:xfrm>
              <a:off x="2480439" y="4897846"/>
              <a:ext cx="809283" cy="209647"/>
            </a:xfrm>
            <a:custGeom>
              <a:rect b="b" l="l" r="r" t="t"/>
              <a:pathLst>
                <a:path extrusionOk="0" h="2621" w="10123">
                  <a:moveTo>
                    <a:pt x="5318" y="1"/>
                  </a:moveTo>
                  <a:cubicBezTo>
                    <a:pt x="4431" y="1"/>
                    <a:pt x="3525" y="583"/>
                    <a:pt x="3192" y="1647"/>
                  </a:cubicBezTo>
                  <a:cubicBezTo>
                    <a:pt x="2934" y="1566"/>
                    <a:pt x="2682" y="1528"/>
                    <a:pt x="2436" y="1528"/>
                  </a:cubicBezTo>
                  <a:cubicBezTo>
                    <a:pt x="1577" y="1528"/>
                    <a:pt x="779" y="1983"/>
                    <a:pt x="0" y="2620"/>
                  </a:cubicBezTo>
                  <a:lnTo>
                    <a:pt x="10122" y="2620"/>
                  </a:lnTo>
                  <a:cubicBezTo>
                    <a:pt x="9503" y="1729"/>
                    <a:pt x="8764" y="1161"/>
                    <a:pt x="7821" y="1161"/>
                  </a:cubicBezTo>
                  <a:cubicBezTo>
                    <a:pt x="7606" y="1161"/>
                    <a:pt x="7380" y="1190"/>
                    <a:pt x="7143" y="1252"/>
                  </a:cubicBezTo>
                  <a:cubicBezTo>
                    <a:pt x="6772" y="399"/>
                    <a:pt x="6051" y="1"/>
                    <a:pt x="5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21"/>
            <p:cNvSpPr/>
            <p:nvPr/>
          </p:nvSpPr>
          <p:spPr>
            <a:xfrm>
              <a:off x="3656510" y="4752428"/>
              <a:ext cx="58440" cy="48712"/>
            </a:xfrm>
            <a:custGeom>
              <a:rect b="b" l="l" r="r" t="t"/>
              <a:pathLst>
                <a:path extrusionOk="0" h="609" w="731">
                  <a:moveTo>
                    <a:pt x="730" y="0"/>
                  </a:moveTo>
                  <a:cubicBezTo>
                    <a:pt x="730" y="0"/>
                    <a:pt x="426" y="0"/>
                    <a:pt x="244" y="152"/>
                  </a:cubicBezTo>
                  <a:cubicBezTo>
                    <a:pt x="31" y="304"/>
                    <a:pt x="1" y="608"/>
                    <a:pt x="1" y="608"/>
                  </a:cubicBezTo>
                  <a:cubicBezTo>
                    <a:pt x="1" y="608"/>
                    <a:pt x="305" y="608"/>
                    <a:pt x="487" y="456"/>
                  </a:cubicBezTo>
                  <a:cubicBezTo>
                    <a:pt x="670" y="304"/>
                    <a:pt x="730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21"/>
            <p:cNvSpPr/>
            <p:nvPr/>
          </p:nvSpPr>
          <p:spPr>
            <a:xfrm>
              <a:off x="3598230" y="4691638"/>
              <a:ext cx="55961" cy="99744"/>
            </a:xfrm>
            <a:custGeom>
              <a:rect b="b" l="l" r="r" t="t"/>
              <a:pathLst>
                <a:path extrusionOk="0" h="1247" w="700">
                  <a:moveTo>
                    <a:pt x="213" y="0"/>
                  </a:moveTo>
                  <a:cubicBezTo>
                    <a:pt x="213" y="0"/>
                    <a:pt x="0" y="335"/>
                    <a:pt x="92" y="669"/>
                  </a:cubicBezTo>
                  <a:cubicBezTo>
                    <a:pt x="152" y="1034"/>
                    <a:pt x="517" y="1247"/>
                    <a:pt x="517" y="1247"/>
                  </a:cubicBezTo>
                  <a:cubicBezTo>
                    <a:pt x="517" y="1247"/>
                    <a:pt x="699" y="912"/>
                    <a:pt x="608" y="578"/>
                  </a:cubicBezTo>
                  <a:cubicBezTo>
                    <a:pt x="517" y="213"/>
                    <a:pt x="213" y="0"/>
                    <a:pt x="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21"/>
            <p:cNvSpPr/>
            <p:nvPr/>
          </p:nvSpPr>
          <p:spPr>
            <a:xfrm>
              <a:off x="2611629" y="4932320"/>
              <a:ext cx="43810" cy="73029"/>
            </a:xfrm>
            <a:custGeom>
              <a:rect b="b" l="l" r="r" t="t"/>
              <a:pathLst>
                <a:path extrusionOk="0" h="913" w="548">
                  <a:moveTo>
                    <a:pt x="396" y="1"/>
                  </a:moveTo>
                  <a:cubicBezTo>
                    <a:pt x="396" y="1"/>
                    <a:pt x="153" y="153"/>
                    <a:pt x="92" y="396"/>
                  </a:cubicBezTo>
                  <a:cubicBezTo>
                    <a:pt x="1" y="639"/>
                    <a:pt x="153" y="912"/>
                    <a:pt x="153" y="912"/>
                  </a:cubicBezTo>
                  <a:cubicBezTo>
                    <a:pt x="153" y="912"/>
                    <a:pt x="396" y="760"/>
                    <a:pt x="457" y="487"/>
                  </a:cubicBezTo>
                  <a:cubicBezTo>
                    <a:pt x="548" y="244"/>
                    <a:pt x="396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21"/>
            <p:cNvSpPr/>
            <p:nvPr/>
          </p:nvSpPr>
          <p:spPr>
            <a:xfrm>
              <a:off x="2524169" y="4937200"/>
              <a:ext cx="77866" cy="70629"/>
            </a:xfrm>
            <a:custGeom>
              <a:rect b="b" l="l" r="r" t="t"/>
              <a:pathLst>
                <a:path extrusionOk="0" h="883" w="974">
                  <a:moveTo>
                    <a:pt x="0" y="0"/>
                  </a:moveTo>
                  <a:cubicBezTo>
                    <a:pt x="0" y="0"/>
                    <a:pt x="31" y="426"/>
                    <a:pt x="304" y="639"/>
                  </a:cubicBezTo>
                  <a:cubicBezTo>
                    <a:pt x="528" y="862"/>
                    <a:pt x="833" y="883"/>
                    <a:pt x="937" y="883"/>
                  </a:cubicBezTo>
                  <a:cubicBezTo>
                    <a:pt x="960" y="883"/>
                    <a:pt x="973" y="882"/>
                    <a:pt x="973" y="882"/>
                  </a:cubicBezTo>
                  <a:cubicBezTo>
                    <a:pt x="973" y="882"/>
                    <a:pt x="943" y="456"/>
                    <a:pt x="669" y="244"/>
                  </a:cubicBezTo>
                  <a:cubicBezTo>
                    <a:pt x="426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13" name="Google Shape;2313;p21"/>
          <p:cNvGrpSpPr/>
          <p:nvPr/>
        </p:nvGrpSpPr>
        <p:grpSpPr>
          <a:xfrm>
            <a:off x="154919" y="4950158"/>
            <a:ext cx="609980" cy="157335"/>
            <a:chOff x="154919" y="4950158"/>
            <a:chExt cx="609980" cy="157335"/>
          </a:xfrm>
        </p:grpSpPr>
        <p:sp>
          <p:nvSpPr>
            <p:cNvPr id="2314" name="Google Shape;2314;p21"/>
            <p:cNvSpPr/>
            <p:nvPr/>
          </p:nvSpPr>
          <p:spPr>
            <a:xfrm>
              <a:off x="154919" y="4950158"/>
              <a:ext cx="609980" cy="157335"/>
            </a:xfrm>
            <a:custGeom>
              <a:rect b="b" l="l" r="r" t="t"/>
              <a:pathLst>
                <a:path extrusionOk="0" h="1967" w="7630">
                  <a:moveTo>
                    <a:pt x="4011" y="1"/>
                  </a:moveTo>
                  <a:cubicBezTo>
                    <a:pt x="3348" y="1"/>
                    <a:pt x="2667" y="427"/>
                    <a:pt x="2402" y="1206"/>
                  </a:cubicBezTo>
                  <a:cubicBezTo>
                    <a:pt x="2208" y="1146"/>
                    <a:pt x="2019" y="1118"/>
                    <a:pt x="1833" y="1118"/>
                  </a:cubicBezTo>
                  <a:cubicBezTo>
                    <a:pt x="1176" y="1118"/>
                    <a:pt x="570" y="1468"/>
                    <a:pt x="1" y="1966"/>
                  </a:cubicBezTo>
                  <a:lnTo>
                    <a:pt x="7630" y="1966"/>
                  </a:lnTo>
                  <a:cubicBezTo>
                    <a:pt x="7157" y="1295"/>
                    <a:pt x="6604" y="867"/>
                    <a:pt x="5885" y="867"/>
                  </a:cubicBezTo>
                  <a:cubicBezTo>
                    <a:pt x="5725" y="867"/>
                    <a:pt x="5558" y="888"/>
                    <a:pt x="5381" y="933"/>
                  </a:cubicBezTo>
                  <a:cubicBezTo>
                    <a:pt x="5104" y="297"/>
                    <a:pt x="4564" y="1"/>
                    <a:pt x="40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21"/>
            <p:cNvSpPr/>
            <p:nvPr/>
          </p:nvSpPr>
          <p:spPr>
            <a:xfrm>
              <a:off x="512113" y="5007669"/>
              <a:ext cx="72990" cy="70629"/>
            </a:xfrm>
            <a:custGeom>
              <a:rect b="b" l="l" r="r" t="t"/>
              <a:pathLst>
                <a:path extrusionOk="0" h="883" w="913">
                  <a:moveTo>
                    <a:pt x="822" y="1"/>
                  </a:moveTo>
                  <a:cubicBezTo>
                    <a:pt x="396" y="183"/>
                    <a:pt x="92" y="518"/>
                    <a:pt x="1" y="882"/>
                  </a:cubicBezTo>
                  <a:cubicBezTo>
                    <a:pt x="1" y="882"/>
                    <a:pt x="244" y="457"/>
                    <a:pt x="913" y="214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21"/>
            <p:cNvSpPr/>
            <p:nvPr/>
          </p:nvSpPr>
          <p:spPr>
            <a:xfrm>
              <a:off x="346867" y="5034464"/>
              <a:ext cx="43890" cy="46233"/>
            </a:xfrm>
            <a:custGeom>
              <a:rect b="b" l="l" r="r" t="t"/>
              <a:pathLst>
                <a:path extrusionOk="0" h="578" w="549">
                  <a:moveTo>
                    <a:pt x="31" y="0"/>
                  </a:moveTo>
                  <a:lnTo>
                    <a:pt x="1" y="152"/>
                  </a:lnTo>
                  <a:cubicBezTo>
                    <a:pt x="1" y="152"/>
                    <a:pt x="396" y="335"/>
                    <a:pt x="548" y="578"/>
                  </a:cubicBezTo>
                  <a:cubicBezTo>
                    <a:pt x="396" y="304"/>
                    <a:pt x="244" y="122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17" name="Google Shape;2317;p21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2318" name="Google Shape;2318;p21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2319" name="Google Shape;2319;p21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0" name="Google Shape;2320;p21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21" name="Google Shape;2321;p21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2322" name="Google Shape;2322;p21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3" name="Google Shape;2323;p21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4" name="Google Shape;2324;p21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5" name="Google Shape;2325;p21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6" name="Google Shape;2326;p21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7" name="Google Shape;2327;p21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8" name="Google Shape;2328;p21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9" name="Google Shape;2329;p21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0" name="Google Shape;2330;p21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1" name="Google Shape;2331;p21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2" name="Google Shape;2332;p21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3" name="Google Shape;2333;p21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4" name="Google Shape;2334;p21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5" name="Google Shape;2335;p21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6" name="Google Shape;2336;p21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7" name="Google Shape;2337;p21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8" name="Google Shape;2338;p21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9" name="Google Shape;2339;p21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0" name="Google Shape;2340;p21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1" name="Google Shape;2341;p21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2" name="Google Shape;2342;p21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3" name="Google Shape;2343;p21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4" name="Google Shape;2344;p21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5" name="Google Shape;2345;p21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6" name="Google Shape;2346;p21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7" name="Google Shape;2347;p21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8" name="Google Shape;2348;p21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9" name="Google Shape;2349;p21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0" name="Google Shape;2350;p21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1" name="Google Shape;2351;p21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2" name="Google Shape;2352;p21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3" name="Google Shape;2353;p21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4" name="Google Shape;2354;p21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5" name="Google Shape;2355;p21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6" name="Google Shape;2356;p21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7" name="Google Shape;2357;p21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8" name="Google Shape;2358;p21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9" name="Google Shape;2359;p21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0" name="Google Shape;2360;p21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1" name="Google Shape;2361;p21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2" name="Google Shape;2362;p21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3" name="Google Shape;2363;p21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4" name="Google Shape;2364;p21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5" name="Google Shape;2365;p21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6" name="Google Shape;2366;p21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7" name="Google Shape;2367;p21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8" name="Google Shape;2368;p21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9" name="Google Shape;2369;p21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0" name="Google Shape;2370;p21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1" name="Google Shape;2371;p21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2" name="Google Shape;2372;p21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3" name="Google Shape;2373;p21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4" name="Google Shape;2374;p21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5" name="Google Shape;2375;p21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6" name="Google Shape;2376;p21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7" name="Google Shape;2377;p21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8" name="Google Shape;2378;p21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9" name="Google Shape;2379;p21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0" name="Google Shape;2380;p21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1" name="Google Shape;2381;p21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82" name="Google Shape;2382;p21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3" name="Google Shape;2383;p21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4" name="Google Shape;2384;p21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85" name="Google Shape;2385;p21"/>
          <p:cNvSpPr txBox="1"/>
          <p:nvPr>
            <p:ph idx="1" type="body"/>
          </p:nvPr>
        </p:nvSpPr>
        <p:spPr>
          <a:xfrm>
            <a:off x="720000" y="1332600"/>
            <a:ext cx="38520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86" name="Google Shape;2386;p21"/>
          <p:cNvSpPr/>
          <p:nvPr/>
        </p:nvSpPr>
        <p:spPr>
          <a:xfrm>
            <a:off x="-300986" y="1223112"/>
            <a:ext cx="760917" cy="189570"/>
          </a:xfrm>
          <a:custGeom>
            <a:rect b="b" l="l" r="r" t="t"/>
            <a:pathLst>
              <a:path extrusionOk="0" h="2370" w="9518">
                <a:moveTo>
                  <a:pt x="5254" y="1"/>
                </a:moveTo>
                <a:cubicBezTo>
                  <a:pt x="4721" y="1"/>
                  <a:pt x="4256" y="265"/>
                  <a:pt x="3894" y="941"/>
                </a:cubicBezTo>
                <a:cubicBezTo>
                  <a:pt x="2891" y="652"/>
                  <a:pt x="2140" y="531"/>
                  <a:pt x="1584" y="531"/>
                </a:cubicBezTo>
                <a:cubicBezTo>
                  <a:pt x="35" y="531"/>
                  <a:pt x="1" y="1475"/>
                  <a:pt x="247" y="2370"/>
                </a:cubicBezTo>
                <a:lnTo>
                  <a:pt x="9518" y="2370"/>
                </a:lnTo>
                <a:cubicBezTo>
                  <a:pt x="8038" y="1376"/>
                  <a:pt x="6471" y="1"/>
                  <a:pt x="525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">
    <p:spTree>
      <p:nvGrpSpPr>
        <p:cNvPr id="2387" name="Shape 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8" name="Google Shape;2388;p22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2389" name="Google Shape;2389;p22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22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22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22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22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22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22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22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22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22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22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22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22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22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22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22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22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22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07" name="Google Shape;2407;p22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2408" name="Google Shape;2408;p22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9" name="Google Shape;2409;p22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p22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1" name="Google Shape;2411;p22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2" name="Google Shape;2412;p22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p22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p22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5" name="Google Shape;2415;p22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6" name="Google Shape;2416;p22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7" name="Google Shape;2417;p22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18" name="Google Shape;2418;p22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19" name="Google Shape;2419;p22"/>
          <p:cNvSpPr/>
          <p:nvPr/>
        </p:nvSpPr>
        <p:spPr>
          <a:xfrm>
            <a:off x="0" y="-100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20" name="Google Shape;2420;p22"/>
          <p:cNvGrpSpPr/>
          <p:nvPr/>
        </p:nvGrpSpPr>
        <p:grpSpPr>
          <a:xfrm flipH="1">
            <a:off x="0" y="3998946"/>
            <a:ext cx="1496970" cy="1108547"/>
            <a:chOff x="7609470" y="3938246"/>
            <a:chExt cx="1496970" cy="1108547"/>
          </a:xfrm>
        </p:grpSpPr>
        <p:sp>
          <p:nvSpPr>
            <p:cNvPr id="2421" name="Google Shape;2421;p22"/>
            <p:cNvSpPr/>
            <p:nvPr/>
          </p:nvSpPr>
          <p:spPr>
            <a:xfrm flipH="1">
              <a:off x="7609470" y="3938246"/>
              <a:ext cx="1494572" cy="1108547"/>
            </a:xfrm>
            <a:custGeom>
              <a:rect b="b" l="l" r="r" t="t"/>
              <a:pathLst>
                <a:path extrusionOk="0" h="13859" w="18695">
                  <a:moveTo>
                    <a:pt x="1447" y="0"/>
                  </a:moveTo>
                  <a:cubicBezTo>
                    <a:pt x="1061" y="0"/>
                    <a:pt x="617" y="130"/>
                    <a:pt x="122" y="424"/>
                  </a:cubicBezTo>
                  <a:cubicBezTo>
                    <a:pt x="92" y="424"/>
                    <a:pt x="61" y="454"/>
                    <a:pt x="1" y="454"/>
                  </a:cubicBezTo>
                  <a:lnTo>
                    <a:pt x="1" y="13858"/>
                  </a:lnTo>
                  <a:lnTo>
                    <a:pt x="18694" y="13858"/>
                  </a:lnTo>
                  <a:cubicBezTo>
                    <a:pt x="18451" y="13038"/>
                    <a:pt x="17752" y="12339"/>
                    <a:pt x="16992" y="12035"/>
                  </a:cubicBezTo>
                  <a:cubicBezTo>
                    <a:pt x="16604" y="11877"/>
                    <a:pt x="16196" y="11814"/>
                    <a:pt x="15780" y="11814"/>
                  </a:cubicBezTo>
                  <a:cubicBezTo>
                    <a:pt x="15320" y="11814"/>
                    <a:pt x="14850" y="11891"/>
                    <a:pt x="14389" y="12002"/>
                  </a:cubicBezTo>
                  <a:lnTo>
                    <a:pt x="14389" y="12002"/>
                  </a:lnTo>
                  <a:cubicBezTo>
                    <a:pt x="14540" y="11959"/>
                    <a:pt x="14746" y="11667"/>
                    <a:pt x="14864" y="11548"/>
                  </a:cubicBezTo>
                  <a:cubicBezTo>
                    <a:pt x="15138" y="11244"/>
                    <a:pt x="15351" y="10940"/>
                    <a:pt x="15411" y="10576"/>
                  </a:cubicBezTo>
                  <a:cubicBezTo>
                    <a:pt x="15472" y="10120"/>
                    <a:pt x="15320" y="9664"/>
                    <a:pt x="15047" y="9299"/>
                  </a:cubicBezTo>
                  <a:cubicBezTo>
                    <a:pt x="14653" y="8827"/>
                    <a:pt x="14011" y="8581"/>
                    <a:pt x="13374" y="8581"/>
                  </a:cubicBezTo>
                  <a:cubicBezTo>
                    <a:pt x="13272" y="8581"/>
                    <a:pt x="13171" y="8588"/>
                    <a:pt x="13071" y="8600"/>
                  </a:cubicBezTo>
                  <a:lnTo>
                    <a:pt x="12980" y="8600"/>
                  </a:lnTo>
                  <a:cubicBezTo>
                    <a:pt x="12828" y="8630"/>
                    <a:pt x="12706" y="8630"/>
                    <a:pt x="12554" y="8691"/>
                  </a:cubicBezTo>
                  <a:cubicBezTo>
                    <a:pt x="12213" y="8835"/>
                    <a:pt x="11894" y="9021"/>
                    <a:pt x="11601" y="9243"/>
                  </a:cubicBezTo>
                  <a:lnTo>
                    <a:pt x="11601" y="9243"/>
                  </a:lnTo>
                  <a:cubicBezTo>
                    <a:pt x="11894" y="8923"/>
                    <a:pt x="12183" y="8555"/>
                    <a:pt x="12311" y="8235"/>
                  </a:cubicBezTo>
                  <a:cubicBezTo>
                    <a:pt x="13246" y="6312"/>
                    <a:pt x="11645" y="3636"/>
                    <a:pt x="9345" y="3636"/>
                  </a:cubicBezTo>
                  <a:cubicBezTo>
                    <a:pt x="9028" y="3636"/>
                    <a:pt x="8698" y="3687"/>
                    <a:pt x="8359" y="3798"/>
                  </a:cubicBezTo>
                  <a:cubicBezTo>
                    <a:pt x="7436" y="4182"/>
                    <a:pt x="6643" y="4956"/>
                    <a:pt x="6052" y="5864"/>
                  </a:cubicBezTo>
                  <a:lnTo>
                    <a:pt x="6052" y="5864"/>
                  </a:lnTo>
                  <a:cubicBezTo>
                    <a:pt x="7044" y="3936"/>
                    <a:pt x="6013" y="2566"/>
                    <a:pt x="4822" y="2566"/>
                  </a:cubicBezTo>
                  <a:cubicBezTo>
                    <a:pt x="4146" y="2566"/>
                    <a:pt x="3418" y="3008"/>
                    <a:pt x="2979" y="4041"/>
                  </a:cubicBezTo>
                  <a:cubicBezTo>
                    <a:pt x="3611" y="2050"/>
                    <a:pt x="2981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22"/>
            <p:cNvSpPr/>
            <p:nvPr/>
          </p:nvSpPr>
          <p:spPr>
            <a:xfrm flipH="1">
              <a:off x="8221849" y="4367699"/>
              <a:ext cx="884591" cy="679094"/>
            </a:xfrm>
            <a:custGeom>
              <a:rect b="b" l="l" r="r" t="t"/>
              <a:pathLst>
                <a:path extrusionOk="0" h="8490" w="11065">
                  <a:moveTo>
                    <a:pt x="486" y="1"/>
                  </a:moveTo>
                  <a:cubicBezTo>
                    <a:pt x="321" y="1"/>
                    <a:pt x="157" y="33"/>
                    <a:pt x="0" y="100"/>
                  </a:cubicBezTo>
                  <a:lnTo>
                    <a:pt x="0" y="8489"/>
                  </a:lnTo>
                  <a:lnTo>
                    <a:pt x="11064" y="8489"/>
                  </a:lnTo>
                  <a:cubicBezTo>
                    <a:pt x="10912" y="8003"/>
                    <a:pt x="10487" y="7578"/>
                    <a:pt x="10031" y="7426"/>
                  </a:cubicBezTo>
                  <a:cubicBezTo>
                    <a:pt x="9799" y="7339"/>
                    <a:pt x="9553" y="7300"/>
                    <a:pt x="9303" y="7300"/>
                  </a:cubicBezTo>
                  <a:cubicBezTo>
                    <a:pt x="9029" y="7300"/>
                    <a:pt x="8751" y="7346"/>
                    <a:pt x="8481" y="7426"/>
                  </a:cubicBezTo>
                  <a:cubicBezTo>
                    <a:pt x="8754" y="6939"/>
                    <a:pt x="8389" y="6271"/>
                    <a:pt x="7903" y="6058"/>
                  </a:cubicBezTo>
                  <a:cubicBezTo>
                    <a:pt x="7756" y="6003"/>
                    <a:pt x="7601" y="5978"/>
                    <a:pt x="7444" y="5978"/>
                  </a:cubicBezTo>
                  <a:cubicBezTo>
                    <a:pt x="7152" y="5978"/>
                    <a:pt x="6851" y="6063"/>
                    <a:pt x="6580" y="6195"/>
                  </a:cubicBezTo>
                  <a:lnTo>
                    <a:pt x="6580" y="6195"/>
                  </a:lnTo>
                  <a:cubicBezTo>
                    <a:pt x="6903" y="5981"/>
                    <a:pt x="7137" y="5620"/>
                    <a:pt x="7265" y="5237"/>
                  </a:cubicBezTo>
                  <a:cubicBezTo>
                    <a:pt x="7801" y="4084"/>
                    <a:pt x="6846" y="2504"/>
                    <a:pt x="5507" y="2504"/>
                  </a:cubicBezTo>
                  <a:cubicBezTo>
                    <a:pt x="5329" y="2504"/>
                    <a:pt x="5144" y="2532"/>
                    <a:pt x="4955" y="2593"/>
                  </a:cubicBezTo>
                  <a:cubicBezTo>
                    <a:pt x="4359" y="2836"/>
                    <a:pt x="3885" y="3321"/>
                    <a:pt x="3509" y="3896"/>
                  </a:cubicBezTo>
                  <a:lnTo>
                    <a:pt x="3509" y="3896"/>
                  </a:lnTo>
                  <a:cubicBezTo>
                    <a:pt x="4180" y="2709"/>
                    <a:pt x="3551" y="1867"/>
                    <a:pt x="2823" y="1867"/>
                  </a:cubicBezTo>
                  <a:cubicBezTo>
                    <a:pt x="2423" y="1867"/>
                    <a:pt x="1993" y="2122"/>
                    <a:pt x="1733" y="2714"/>
                  </a:cubicBezTo>
                  <a:cubicBezTo>
                    <a:pt x="2381" y="1081"/>
                    <a:pt x="143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22"/>
            <p:cNvSpPr/>
            <p:nvPr/>
          </p:nvSpPr>
          <p:spPr>
            <a:xfrm flipH="1">
              <a:off x="8165967" y="4144614"/>
              <a:ext cx="82743" cy="75988"/>
            </a:xfrm>
            <a:custGeom>
              <a:rect b="b" l="l" r="r" t="t"/>
              <a:pathLst>
                <a:path extrusionOk="0" h="950" w="1035">
                  <a:moveTo>
                    <a:pt x="998" y="1"/>
                  </a:moveTo>
                  <a:cubicBezTo>
                    <a:pt x="894" y="1"/>
                    <a:pt x="584" y="21"/>
                    <a:pt x="335" y="245"/>
                  </a:cubicBezTo>
                  <a:cubicBezTo>
                    <a:pt x="31" y="488"/>
                    <a:pt x="1" y="944"/>
                    <a:pt x="1" y="944"/>
                  </a:cubicBezTo>
                  <a:cubicBezTo>
                    <a:pt x="1" y="944"/>
                    <a:pt x="38" y="950"/>
                    <a:pt x="99" y="950"/>
                  </a:cubicBezTo>
                  <a:cubicBezTo>
                    <a:pt x="235" y="950"/>
                    <a:pt x="490" y="921"/>
                    <a:pt x="700" y="731"/>
                  </a:cubicBezTo>
                  <a:cubicBezTo>
                    <a:pt x="1004" y="458"/>
                    <a:pt x="1034" y="2"/>
                    <a:pt x="1034" y="2"/>
                  </a:cubicBezTo>
                  <a:cubicBezTo>
                    <a:pt x="1034" y="2"/>
                    <a:pt x="1021" y="1"/>
                    <a:pt x="9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22"/>
            <p:cNvSpPr/>
            <p:nvPr/>
          </p:nvSpPr>
          <p:spPr>
            <a:xfrm flipH="1">
              <a:off x="8853654" y="4378097"/>
              <a:ext cx="82743" cy="116782"/>
            </a:xfrm>
            <a:custGeom>
              <a:rect b="b" l="l" r="r" t="t"/>
              <a:pathLst>
                <a:path extrusionOk="0" h="1460" w="1035">
                  <a:moveTo>
                    <a:pt x="913" y="1"/>
                  </a:moveTo>
                  <a:lnTo>
                    <a:pt x="913" y="1"/>
                  </a:lnTo>
                  <a:cubicBezTo>
                    <a:pt x="913" y="1"/>
                    <a:pt x="457" y="153"/>
                    <a:pt x="244" y="548"/>
                  </a:cubicBezTo>
                  <a:cubicBezTo>
                    <a:pt x="1" y="913"/>
                    <a:pt x="123" y="1460"/>
                    <a:pt x="123" y="1460"/>
                  </a:cubicBezTo>
                  <a:cubicBezTo>
                    <a:pt x="123" y="1460"/>
                    <a:pt x="578" y="1308"/>
                    <a:pt x="791" y="913"/>
                  </a:cubicBezTo>
                  <a:cubicBezTo>
                    <a:pt x="1034" y="548"/>
                    <a:pt x="913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22"/>
            <p:cNvSpPr/>
            <p:nvPr/>
          </p:nvSpPr>
          <p:spPr>
            <a:xfrm flipH="1">
              <a:off x="8255906" y="4047429"/>
              <a:ext cx="77786" cy="165414"/>
            </a:xfrm>
            <a:custGeom>
              <a:rect b="b" l="l" r="r" t="t"/>
              <a:pathLst>
                <a:path extrusionOk="0" h="2068" w="973">
                  <a:moveTo>
                    <a:pt x="243" y="1"/>
                  </a:moveTo>
                  <a:cubicBezTo>
                    <a:pt x="243" y="1"/>
                    <a:pt x="0" y="578"/>
                    <a:pt x="91" y="1156"/>
                  </a:cubicBezTo>
                  <a:cubicBezTo>
                    <a:pt x="213" y="1703"/>
                    <a:pt x="699" y="2068"/>
                    <a:pt x="699" y="2068"/>
                  </a:cubicBezTo>
                  <a:cubicBezTo>
                    <a:pt x="699" y="2068"/>
                    <a:pt x="973" y="1490"/>
                    <a:pt x="851" y="913"/>
                  </a:cubicBezTo>
                  <a:cubicBezTo>
                    <a:pt x="760" y="335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6" name="Google Shape;2426;p22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2427" name="Google Shape;2427;p22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2428" name="Google Shape;2428;p22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9" name="Google Shape;2429;p22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0" name="Google Shape;2430;p22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2431" name="Google Shape;2431;p22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2" name="Google Shape;2432;p22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3" name="Google Shape;2433;p22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4" name="Google Shape;2434;p22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5" name="Google Shape;2435;p22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6" name="Google Shape;2436;p22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7" name="Google Shape;2437;p22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8" name="Google Shape;2438;p22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9" name="Google Shape;2439;p22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0" name="Google Shape;2440;p22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1" name="Google Shape;2441;p22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2" name="Google Shape;2442;p22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3" name="Google Shape;2443;p22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4" name="Google Shape;2444;p22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5" name="Google Shape;2445;p22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6" name="Google Shape;2446;p22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7" name="Google Shape;2447;p22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8" name="Google Shape;2448;p22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9" name="Google Shape;2449;p22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0" name="Google Shape;2450;p22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1" name="Google Shape;2451;p22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2" name="Google Shape;2452;p22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3" name="Google Shape;2453;p22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4" name="Google Shape;2454;p22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5" name="Google Shape;2455;p22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6" name="Google Shape;2456;p22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7" name="Google Shape;2457;p22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8" name="Google Shape;2458;p22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9" name="Google Shape;2459;p22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0" name="Google Shape;2460;p22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1" name="Google Shape;2461;p22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2" name="Google Shape;2462;p22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3" name="Google Shape;2463;p22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4" name="Google Shape;2464;p22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5" name="Google Shape;2465;p22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6" name="Google Shape;2466;p22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7" name="Google Shape;2467;p22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8" name="Google Shape;2468;p22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9" name="Google Shape;2469;p22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0" name="Google Shape;2470;p22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1" name="Google Shape;2471;p22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2" name="Google Shape;2472;p22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3" name="Google Shape;2473;p22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4" name="Google Shape;2474;p22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5" name="Google Shape;2475;p22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6" name="Google Shape;2476;p22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7" name="Google Shape;2477;p22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8" name="Google Shape;2478;p22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9" name="Google Shape;2479;p22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0" name="Google Shape;2480;p22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1" name="Google Shape;2481;p22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2" name="Google Shape;2482;p22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3" name="Google Shape;2483;p22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4" name="Google Shape;2484;p22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5" name="Google Shape;2485;p22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6" name="Google Shape;2486;p22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7" name="Google Shape;2487;p22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8" name="Google Shape;2488;p22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9" name="Google Shape;2489;p22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0" name="Google Shape;2490;p22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491" name="Google Shape;2491;p22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2" name="Google Shape;2492;p22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3" name="Google Shape;2493;p22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94" name="Google Shape;2494;p22"/>
          <p:cNvSpPr txBox="1"/>
          <p:nvPr>
            <p:ph idx="1" type="body"/>
          </p:nvPr>
        </p:nvSpPr>
        <p:spPr>
          <a:xfrm>
            <a:off x="720000" y="1332600"/>
            <a:ext cx="3852000" cy="3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95" name="Google Shape;2495;p22"/>
          <p:cNvSpPr txBox="1"/>
          <p:nvPr>
            <p:ph idx="2" type="body"/>
          </p:nvPr>
        </p:nvSpPr>
        <p:spPr>
          <a:xfrm>
            <a:off x="4571999" y="1332600"/>
            <a:ext cx="3852000" cy="3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2200">
                <a:solidFill>
                  <a:schemeClr val="dk1"/>
                </a:solidFill>
                <a:latin typeface="Rubik ExtraBold"/>
                <a:ea typeface="Rubik ExtraBold"/>
                <a:cs typeface="Rubik ExtraBold"/>
                <a:sym typeface="Rubik ExtraBold"/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496" name="Shape 2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8" name="Google Shape;2498;p24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2499" name="Google Shape;2499;p24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24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24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24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24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24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24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24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24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24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24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24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24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24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24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24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24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24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17" name="Google Shape;2517;p24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2518" name="Google Shape;2518;p24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9" name="Google Shape;2519;p24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0" name="Google Shape;2520;p24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1" name="Google Shape;2521;p24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2" name="Google Shape;2522;p24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3" name="Google Shape;2523;p24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4" name="Google Shape;2524;p24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5" name="Google Shape;2525;p24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6" name="Google Shape;2526;p24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7" name="Google Shape;2527;p24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28" name="Google Shape;2528;p24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29" name="Google Shape;2529;p24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30" name="Google Shape;2530;p24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2531" name="Google Shape;2531;p24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2532" name="Google Shape;2532;p24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3" name="Google Shape;2533;p24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34" name="Google Shape;2534;p24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2535" name="Google Shape;2535;p24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6" name="Google Shape;2536;p24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7" name="Google Shape;2537;p24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8" name="Google Shape;2538;p24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9" name="Google Shape;2539;p24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0" name="Google Shape;2540;p24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1" name="Google Shape;2541;p24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2" name="Google Shape;2542;p24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3" name="Google Shape;2543;p24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4" name="Google Shape;2544;p24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5" name="Google Shape;2545;p24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6" name="Google Shape;2546;p24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7" name="Google Shape;2547;p24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8" name="Google Shape;2548;p24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9" name="Google Shape;2549;p24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0" name="Google Shape;2550;p24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1" name="Google Shape;2551;p24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2" name="Google Shape;2552;p24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3" name="Google Shape;2553;p24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4" name="Google Shape;2554;p24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5" name="Google Shape;2555;p24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6" name="Google Shape;2556;p24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7" name="Google Shape;2557;p24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8" name="Google Shape;2558;p24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9" name="Google Shape;2559;p24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0" name="Google Shape;2560;p24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1" name="Google Shape;2561;p24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2" name="Google Shape;2562;p24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3" name="Google Shape;2563;p24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4" name="Google Shape;2564;p24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5" name="Google Shape;2565;p24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6" name="Google Shape;2566;p24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7" name="Google Shape;2567;p24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8" name="Google Shape;2568;p24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9" name="Google Shape;2569;p24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0" name="Google Shape;2570;p24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1" name="Google Shape;2571;p24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2" name="Google Shape;2572;p24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3" name="Google Shape;2573;p24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4" name="Google Shape;2574;p24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5" name="Google Shape;2575;p24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6" name="Google Shape;2576;p24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7" name="Google Shape;2577;p24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8" name="Google Shape;2578;p24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9" name="Google Shape;2579;p24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0" name="Google Shape;2580;p24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1" name="Google Shape;2581;p24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2" name="Google Shape;2582;p24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3" name="Google Shape;2583;p24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4" name="Google Shape;2584;p24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5" name="Google Shape;2585;p24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6" name="Google Shape;2586;p24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7" name="Google Shape;2587;p24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8" name="Google Shape;2588;p24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9" name="Google Shape;2589;p24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0" name="Google Shape;2590;p24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1" name="Google Shape;2591;p24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2" name="Google Shape;2592;p24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3" name="Google Shape;2593;p24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4" name="Google Shape;2594;p24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595" name="Google Shape;2595;p24"/>
          <p:cNvGrpSpPr/>
          <p:nvPr/>
        </p:nvGrpSpPr>
        <p:grpSpPr>
          <a:xfrm>
            <a:off x="8500193" y="4148281"/>
            <a:ext cx="592952" cy="967689"/>
            <a:chOff x="8071153" y="3759204"/>
            <a:chExt cx="592952" cy="967689"/>
          </a:xfrm>
        </p:grpSpPr>
        <p:sp>
          <p:nvSpPr>
            <p:cNvPr id="2596" name="Google Shape;2596;p24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24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24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24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24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24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24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24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24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5" name="Google Shape;2605;p24"/>
          <p:cNvGrpSpPr/>
          <p:nvPr/>
        </p:nvGrpSpPr>
        <p:grpSpPr>
          <a:xfrm>
            <a:off x="50855" y="4148281"/>
            <a:ext cx="592952" cy="967689"/>
            <a:chOff x="8071153" y="3759204"/>
            <a:chExt cx="592952" cy="967689"/>
          </a:xfrm>
        </p:grpSpPr>
        <p:sp>
          <p:nvSpPr>
            <p:cNvPr id="2606" name="Google Shape;2606;p24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24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24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24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24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24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24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24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24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15" name="Google Shape;2615;p24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7" name="Google Shape;2617;p25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2618" name="Google Shape;2618;p25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25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25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25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25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25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25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25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25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25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25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25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25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25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25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25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25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25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36" name="Google Shape;2636;p25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2637" name="Google Shape;2637;p25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8" name="Google Shape;2638;p25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9" name="Google Shape;2639;p25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0" name="Google Shape;2640;p25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1" name="Google Shape;2641;p25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2" name="Google Shape;2642;p25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3" name="Google Shape;2643;p25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4" name="Google Shape;2644;p25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5" name="Google Shape;2645;p25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6" name="Google Shape;2646;p25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47" name="Google Shape;2647;p25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8" name="Google Shape;2648;p25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9" name="Google Shape;2649;p25"/>
          <p:cNvSpPr/>
          <p:nvPr/>
        </p:nvSpPr>
        <p:spPr>
          <a:xfrm>
            <a:off x="8423997" y="230400"/>
            <a:ext cx="627009" cy="570231"/>
          </a:xfrm>
          <a:custGeom>
            <a:rect b="b" l="l" r="r" t="t"/>
            <a:pathLst>
              <a:path extrusionOk="0" h="7129" w="7843">
                <a:moveTo>
                  <a:pt x="3921" y="1"/>
                </a:moveTo>
                <a:cubicBezTo>
                  <a:pt x="3010" y="1"/>
                  <a:pt x="2098" y="343"/>
                  <a:pt x="1399" y="1027"/>
                </a:cubicBezTo>
                <a:cubicBezTo>
                  <a:pt x="0" y="2425"/>
                  <a:pt x="0" y="4705"/>
                  <a:pt x="1399" y="6103"/>
                </a:cubicBezTo>
                <a:cubicBezTo>
                  <a:pt x="2098" y="6787"/>
                  <a:pt x="3010" y="7129"/>
                  <a:pt x="3921" y="7129"/>
                </a:cubicBezTo>
                <a:cubicBezTo>
                  <a:pt x="4833" y="7129"/>
                  <a:pt x="5745" y="6787"/>
                  <a:pt x="6444" y="6103"/>
                </a:cubicBezTo>
                <a:cubicBezTo>
                  <a:pt x="7843" y="4705"/>
                  <a:pt x="7843" y="2425"/>
                  <a:pt x="6444" y="1027"/>
                </a:cubicBezTo>
                <a:cubicBezTo>
                  <a:pt x="5745" y="343"/>
                  <a:pt x="4833" y="1"/>
                  <a:pt x="39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50" name="Google Shape;2650;p25"/>
          <p:cNvGrpSpPr/>
          <p:nvPr/>
        </p:nvGrpSpPr>
        <p:grpSpPr>
          <a:xfrm>
            <a:off x="7647030" y="3998946"/>
            <a:ext cx="1496970" cy="1108547"/>
            <a:chOff x="7609470" y="3938246"/>
            <a:chExt cx="1496970" cy="1108547"/>
          </a:xfrm>
        </p:grpSpPr>
        <p:sp>
          <p:nvSpPr>
            <p:cNvPr id="2651" name="Google Shape;2651;p25"/>
            <p:cNvSpPr/>
            <p:nvPr/>
          </p:nvSpPr>
          <p:spPr>
            <a:xfrm flipH="1">
              <a:off x="7609470" y="3938246"/>
              <a:ext cx="1494572" cy="1108547"/>
            </a:xfrm>
            <a:custGeom>
              <a:rect b="b" l="l" r="r" t="t"/>
              <a:pathLst>
                <a:path extrusionOk="0" h="13859" w="18695">
                  <a:moveTo>
                    <a:pt x="1447" y="0"/>
                  </a:moveTo>
                  <a:cubicBezTo>
                    <a:pt x="1061" y="0"/>
                    <a:pt x="617" y="130"/>
                    <a:pt x="122" y="424"/>
                  </a:cubicBezTo>
                  <a:cubicBezTo>
                    <a:pt x="92" y="424"/>
                    <a:pt x="61" y="454"/>
                    <a:pt x="1" y="454"/>
                  </a:cubicBezTo>
                  <a:lnTo>
                    <a:pt x="1" y="13858"/>
                  </a:lnTo>
                  <a:lnTo>
                    <a:pt x="18694" y="13858"/>
                  </a:lnTo>
                  <a:cubicBezTo>
                    <a:pt x="18451" y="13038"/>
                    <a:pt x="17752" y="12339"/>
                    <a:pt x="16992" y="12035"/>
                  </a:cubicBezTo>
                  <a:cubicBezTo>
                    <a:pt x="16604" y="11877"/>
                    <a:pt x="16196" y="11814"/>
                    <a:pt x="15780" y="11814"/>
                  </a:cubicBezTo>
                  <a:cubicBezTo>
                    <a:pt x="15320" y="11814"/>
                    <a:pt x="14850" y="11891"/>
                    <a:pt x="14389" y="12002"/>
                  </a:cubicBezTo>
                  <a:lnTo>
                    <a:pt x="14389" y="12002"/>
                  </a:lnTo>
                  <a:cubicBezTo>
                    <a:pt x="14540" y="11959"/>
                    <a:pt x="14746" y="11667"/>
                    <a:pt x="14864" y="11548"/>
                  </a:cubicBezTo>
                  <a:cubicBezTo>
                    <a:pt x="15138" y="11244"/>
                    <a:pt x="15351" y="10940"/>
                    <a:pt x="15411" y="10576"/>
                  </a:cubicBezTo>
                  <a:cubicBezTo>
                    <a:pt x="15472" y="10120"/>
                    <a:pt x="15320" y="9664"/>
                    <a:pt x="15047" y="9299"/>
                  </a:cubicBezTo>
                  <a:cubicBezTo>
                    <a:pt x="14653" y="8827"/>
                    <a:pt x="14011" y="8581"/>
                    <a:pt x="13374" y="8581"/>
                  </a:cubicBezTo>
                  <a:cubicBezTo>
                    <a:pt x="13272" y="8581"/>
                    <a:pt x="13171" y="8588"/>
                    <a:pt x="13071" y="8600"/>
                  </a:cubicBezTo>
                  <a:lnTo>
                    <a:pt x="12980" y="8600"/>
                  </a:lnTo>
                  <a:cubicBezTo>
                    <a:pt x="12828" y="8630"/>
                    <a:pt x="12706" y="8630"/>
                    <a:pt x="12554" y="8691"/>
                  </a:cubicBezTo>
                  <a:cubicBezTo>
                    <a:pt x="12213" y="8835"/>
                    <a:pt x="11894" y="9021"/>
                    <a:pt x="11601" y="9243"/>
                  </a:cubicBezTo>
                  <a:lnTo>
                    <a:pt x="11601" y="9243"/>
                  </a:lnTo>
                  <a:cubicBezTo>
                    <a:pt x="11894" y="8923"/>
                    <a:pt x="12183" y="8555"/>
                    <a:pt x="12311" y="8235"/>
                  </a:cubicBezTo>
                  <a:cubicBezTo>
                    <a:pt x="13246" y="6312"/>
                    <a:pt x="11645" y="3636"/>
                    <a:pt x="9345" y="3636"/>
                  </a:cubicBezTo>
                  <a:cubicBezTo>
                    <a:pt x="9028" y="3636"/>
                    <a:pt x="8698" y="3687"/>
                    <a:pt x="8359" y="3798"/>
                  </a:cubicBezTo>
                  <a:cubicBezTo>
                    <a:pt x="7436" y="4182"/>
                    <a:pt x="6643" y="4956"/>
                    <a:pt x="6052" y="5864"/>
                  </a:cubicBezTo>
                  <a:lnTo>
                    <a:pt x="6052" y="5864"/>
                  </a:lnTo>
                  <a:cubicBezTo>
                    <a:pt x="7044" y="3936"/>
                    <a:pt x="6013" y="2566"/>
                    <a:pt x="4822" y="2566"/>
                  </a:cubicBezTo>
                  <a:cubicBezTo>
                    <a:pt x="4146" y="2566"/>
                    <a:pt x="3418" y="3008"/>
                    <a:pt x="2979" y="4041"/>
                  </a:cubicBezTo>
                  <a:cubicBezTo>
                    <a:pt x="3611" y="2050"/>
                    <a:pt x="2981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25"/>
            <p:cNvSpPr/>
            <p:nvPr/>
          </p:nvSpPr>
          <p:spPr>
            <a:xfrm flipH="1">
              <a:off x="8221849" y="4367699"/>
              <a:ext cx="884591" cy="679094"/>
            </a:xfrm>
            <a:custGeom>
              <a:rect b="b" l="l" r="r" t="t"/>
              <a:pathLst>
                <a:path extrusionOk="0" h="8490" w="11065">
                  <a:moveTo>
                    <a:pt x="486" y="1"/>
                  </a:moveTo>
                  <a:cubicBezTo>
                    <a:pt x="321" y="1"/>
                    <a:pt x="157" y="33"/>
                    <a:pt x="0" y="100"/>
                  </a:cubicBezTo>
                  <a:lnTo>
                    <a:pt x="0" y="8489"/>
                  </a:lnTo>
                  <a:lnTo>
                    <a:pt x="11064" y="8489"/>
                  </a:lnTo>
                  <a:cubicBezTo>
                    <a:pt x="10912" y="8003"/>
                    <a:pt x="10487" y="7578"/>
                    <a:pt x="10031" y="7426"/>
                  </a:cubicBezTo>
                  <a:cubicBezTo>
                    <a:pt x="9799" y="7339"/>
                    <a:pt x="9553" y="7300"/>
                    <a:pt x="9303" y="7300"/>
                  </a:cubicBezTo>
                  <a:cubicBezTo>
                    <a:pt x="9029" y="7300"/>
                    <a:pt x="8751" y="7346"/>
                    <a:pt x="8481" y="7426"/>
                  </a:cubicBezTo>
                  <a:cubicBezTo>
                    <a:pt x="8754" y="6939"/>
                    <a:pt x="8389" y="6271"/>
                    <a:pt x="7903" y="6058"/>
                  </a:cubicBezTo>
                  <a:cubicBezTo>
                    <a:pt x="7756" y="6003"/>
                    <a:pt x="7601" y="5978"/>
                    <a:pt x="7444" y="5978"/>
                  </a:cubicBezTo>
                  <a:cubicBezTo>
                    <a:pt x="7152" y="5978"/>
                    <a:pt x="6851" y="6063"/>
                    <a:pt x="6580" y="6195"/>
                  </a:cubicBezTo>
                  <a:lnTo>
                    <a:pt x="6580" y="6195"/>
                  </a:lnTo>
                  <a:cubicBezTo>
                    <a:pt x="6903" y="5981"/>
                    <a:pt x="7137" y="5620"/>
                    <a:pt x="7265" y="5237"/>
                  </a:cubicBezTo>
                  <a:cubicBezTo>
                    <a:pt x="7801" y="4084"/>
                    <a:pt x="6846" y="2504"/>
                    <a:pt x="5507" y="2504"/>
                  </a:cubicBezTo>
                  <a:cubicBezTo>
                    <a:pt x="5329" y="2504"/>
                    <a:pt x="5144" y="2532"/>
                    <a:pt x="4955" y="2593"/>
                  </a:cubicBezTo>
                  <a:cubicBezTo>
                    <a:pt x="4359" y="2836"/>
                    <a:pt x="3885" y="3321"/>
                    <a:pt x="3509" y="3896"/>
                  </a:cubicBezTo>
                  <a:lnTo>
                    <a:pt x="3509" y="3896"/>
                  </a:lnTo>
                  <a:cubicBezTo>
                    <a:pt x="4180" y="2709"/>
                    <a:pt x="3551" y="1867"/>
                    <a:pt x="2823" y="1867"/>
                  </a:cubicBezTo>
                  <a:cubicBezTo>
                    <a:pt x="2423" y="1867"/>
                    <a:pt x="1993" y="2122"/>
                    <a:pt x="1733" y="2714"/>
                  </a:cubicBezTo>
                  <a:cubicBezTo>
                    <a:pt x="2381" y="1081"/>
                    <a:pt x="143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25"/>
            <p:cNvSpPr/>
            <p:nvPr/>
          </p:nvSpPr>
          <p:spPr>
            <a:xfrm flipH="1">
              <a:off x="8165967" y="4144614"/>
              <a:ext cx="82743" cy="75988"/>
            </a:xfrm>
            <a:custGeom>
              <a:rect b="b" l="l" r="r" t="t"/>
              <a:pathLst>
                <a:path extrusionOk="0" h="950" w="1035">
                  <a:moveTo>
                    <a:pt x="998" y="1"/>
                  </a:moveTo>
                  <a:cubicBezTo>
                    <a:pt x="894" y="1"/>
                    <a:pt x="584" y="21"/>
                    <a:pt x="335" y="245"/>
                  </a:cubicBezTo>
                  <a:cubicBezTo>
                    <a:pt x="31" y="488"/>
                    <a:pt x="1" y="944"/>
                    <a:pt x="1" y="944"/>
                  </a:cubicBezTo>
                  <a:cubicBezTo>
                    <a:pt x="1" y="944"/>
                    <a:pt x="38" y="950"/>
                    <a:pt x="99" y="950"/>
                  </a:cubicBezTo>
                  <a:cubicBezTo>
                    <a:pt x="235" y="950"/>
                    <a:pt x="490" y="921"/>
                    <a:pt x="700" y="731"/>
                  </a:cubicBezTo>
                  <a:cubicBezTo>
                    <a:pt x="1004" y="458"/>
                    <a:pt x="1034" y="2"/>
                    <a:pt x="1034" y="2"/>
                  </a:cubicBezTo>
                  <a:cubicBezTo>
                    <a:pt x="1034" y="2"/>
                    <a:pt x="1021" y="1"/>
                    <a:pt x="9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25"/>
            <p:cNvSpPr/>
            <p:nvPr/>
          </p:nvSpPr>
          <p:spPr>
            <a:xfrm flipH="1">
              <a:off x="8853654" y="4378097"/>
              <a:ext cx="82743" cy="116782"/>
            </a:xfrm>
            <a:custGeom>
              <a:rect b="b" l="l" r="r" t="t"/>
              <a:pathLst>
                <a:path extrusionOk="0" h="1460" w="1035">
                  <a:moveTo>
                    <a:pt x="913" y="1"/>
                  </a:moveTo>
                  <a:lnTo>
                    <a:pt x="913" y="1"/>
                  </a:lnTo>
                  <a:cubicBezTo>
                    <a:pt x="913" y="1"/>
                    <a:pt x="457" y="153"/>
                    <a:pt x="244" y="548"/>
                  </a:cubicBezTo>
                  <a:cubicBezTo>
                    <a:pt x="1" y="913"/>
                    <a:pt x="123" y="1460"/>
                    <a:pt x="123" y="1460"/>
                  </a:cubicBezTo>
                  <a:cubicBezTo>
                    <a:pt x="123" y="1460"/>
                    <a:pt x="578" y="1308"/>
                    <a:pt x="791" y="913"/>
                  </a:cubicBezTo>
                  <a:cubicBezTo>
                    <a:pt x="1034" y="548"/>
                    <a:pt x="913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25"/>
            <p:cNvSpPr/>
            <p:nvPr/>
          </p:nvSpPr>
          <p:spPr>
            <a:xfrm flipH="1">
              <a:off x="8255906" y="4047429"/>
              <a:ext cx="77786" cy="165414"/>
            </a:xfrm>
            <a:custGeom>
              <a:rect b="b" l="l" r="r" t="t"/>
              <a:pathLst>
                <a:path extrusionOk="0" h="2068" w="973">
                  <a:moveTo>
                    <a:pt x="243" y="1"/>
                  </a:moveTo>
                  <a:cubicBezTo>
                    <a:pt x="243" y="1"/>
                    <a:pt x="0" y="578"/>
                    <a:pt x="91" y="1156"/>
                  </a:cubicBezTo>
                  <a:cubicBezTo>
                    <a:pt x="213" y="1703"/>
                    <a:pt x="699" y="2068"/>
                    <a:pt x="699" y="2068"/>
                  </a:cubicBezTo>
                  <a:cubicBezTo>
                    <a:pt x="699" y="2068"/>
                    <a:pt x="973" y="1490"/>
                    <a:pt x="851" y="913"/>
                  </a:cubicBezTo>
                  <a:cubicBezTo>
                    <a:pt x="760" y="335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6" name="Google Shape;2656;p25"/>
          <p:cNvGrpSpPr/>
          <p:nvPr/>
        </p:nvGrpSpPr>
        <p:grpSpPr>
          <a:xfrm flipH="1">
            <a:off x="-518902" y="2809772"/>
            <a:ext cx="1496970" cy="2297721"/>
            <a:chOff x="243098" y="2746672"/>
            <a:chExt cx="1496970" cy="2297721"/>
          </a:xfrm>
        </p:grpSpPr>
        <p:sp>
          <p:nvSpPr>
            <p:cNvPr id="2657" name="Google Shape;2657;p25"/>
            <p:cNvSpPr/>
            <p:nvPr/>
          </p:nvSpPr>
          <p:spPr>
            <a:xfrm>
              <a:off x="789842" y="4086383"/>
              <a:ext cx="461762" cy="958010"/>
            </a:xfrm>
            <a:custGeom>
              <a:rect b="b" l="l" r="r" t="t"/>
              <a:pathLst>
                <a:path extrusionOk="0" h="11977" w="5776">
                  <a:moveTo>
                    <a:pt x="2888" y="0"/>
                  </a:moveTo>
                  <a:lnTo>
                    <a:pt x="2797" y="2219"/>
                  </a:lnTo>
                  <a:lnTo>
                    <a:pt x="1611" y="1307"/>
                  </a:lnTo>
                  <a:lnTo>
                    <a:pt x="1520" y="1429"/>
                  </a:lnTo>
                  <a:lnTo>
                    <a:pt x="2645" y="2797"/>
                  </a:lnTo>
                  <a:lnTo>
                    <a:pt x="2432" y="7082"/>
                  </a:lnTo>
                  <a:lnTo>
                    <a:pt x="1885" y="6535"/>
                  </a:lnTo>
                  <a:lnTo>
                    <a:pt x="1915" y="5076"/>
                  </a:lnTo>
                  <a:lnTo>
                    <a:pt x="1703" y="5015"/>
                  </a:lnTo>
                  <a:lnTo>
                    <a:pt x="1520" y="6201"/>
                  </a:lnTo>
                  <a:lnTo>
                    <a:pt x="152" y="5015"/>
                  </a:lnTo>
                  <a:lnTo>
                    <a:pt x="0" y="5137"/>
                  </a:lnTo>
                  <a:lnTo>
                    <a:pt x="2310" y="7812"/>
                  </a:lnTo>
                  <a:lnTo>
                    <a:pt x="2007" y="11976"/>
                  </a:lnTo>
                  <a:lnTo>
                    <a:pt x="3891" y="11976"/>
                  </a:lnTo>
                  <a:lnTo>
                    <a:pt x="3678" y="6748"/>
                  </a:lnTo>
                  <a:lnTo>
                    <a:pt x="4681" y="5107"/>
                  </a:lnTo>
                  <a:lnTo>
                    <a:pt x="5776" y="4955"/>
                  </a:lnTo>
                  <a:lnTo>
                    <a:pt x="5776" y="4772"/>
                  </a:lnTo>
                  <a:lnTo>
                    <a:pt x="4803" y="4803"/>
                  </a:lnTo>
                  <a:lnTo>
                    <a:pt x="5350" y="3921"/>
                  </a:lnTo>
                  <a:lnTo>
                    <a:pt x="5228" y="3800"/>
                  </a:lnTo>
                  <a:lnTo>
                    <a:pt x="3678" y="5471"/>
                  </a:lnTo>
                  <a:lnTo>
                    <a:pt x="3405" y="273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25"/>
            <p:cNvSpPr/>
            <p:nvPr/>
          </p:nvSpPr>
          <p:spPr>
            <a:xfrm>
              <a:off x="274676" y="2746672"/>
              <a:ext cx="1465392" cy="1589112"/>
            </a:xfrm>
            <a:custGeom>
              <a:rect b="b" l="l" r="r" t="t"/>
              <a:pathLst>
                <a:path extrusionOk="0" h="19867" w="18330">
                  <a:moveTo>
                    <a:pt x="9682" y="1"/>
                  </a:moveTo>
                  <a:cubicBezTo>
                    <a:pt x="9666" y="1"/>
                    <a:pt x="9651" y="1"/>
                    <a:pt x="9636" y="1"/>
                  </a:cubicBezTo>
                  <a:cubicBezTo>
                    <a:pt x="8663" y="32"/>
                    <a:pt x="7873" y="731"/>
                    <a:pt x="7265" y="1460"/>
                  </a:cubicBezTo>
                  <a:cubicBezTo>
                    <a:pt x="6019" y="2980"/>
                    <a:pt x="5259" y="4865"/>
                    <a:pt x="5107" y="6840"/>
                  </a:cubicBezTo>
                  <a:cubicBezTo>
                    <a:pt x="4712" y="6354"/>
                    <a:pt x="4377" y="5868"/>
                    <a:pt x="3891" y="5472"/>
                  </a:cubicBezTo>
                  <a:cubicBezTo>
                    <a:pt x="3485" y="5168"/>
                    <a:pt x="2993" y="4926"/>
                    <a:pt x="2488" y="4926"/>
                  </a:cubicBezTo>
                  <a:cubicBezTo>
                    <a:pt x="2389" y="4926"/>
                    <a:pt x="2289" y="4936"/>
                    <a:pt x="2189" y="4956"/>
                  </a:cubicBezTo>
                  <a:cubicBezTo>
                    <a:pt x="1186" y="5108"/>
                    <a:pt x="548" y="6111"/>
                    <a:pt x="274" y="7114"/>
                  </a:cubicBezTo>
                  <a:cubicBezTo>
                    <a:pt x="1" y="8178"/>
                    <a:pt x="61" y="9272"/>
                    <a:pt x="396" y="10305"/>
                  </a:cubicBezTo>
                  <a:cubicBezTo>
                    <a:pt x="912" y="12007"/>
                    <a:pt x="2219" y="13375"/>
                    <a:pt x="3466" y="14622"/>
                  </a:cubicBezTo>
                  <a:cubicBezTo>
                    <a:pt x="3336" y="14567"/>
                    <a:pt x="3199" y="14541"/>
                    <a:pt x="3063" y="14541"/>
                  </a:cubicBezTo>
                  <a:cubicBezTo>
                    <a:pt x="2595" y="14541"/>
                    <a:pt x="2127" y="14843"/>
                    <a:pt x="1915" y="15290"/>
                  </a:cubicBezTo>
                  <a:cubicBezTo>
                    <a:pt x="1520" y="16050"/>
                    <a:pt x="1915" y="16901"/>
                    <a:pt x="2402" y="17509"/>
                  </a:cubicBezTo>
                  <a:cubicBezTo>
                    <a:pt x="2858" y="18026"/>
                    <a:pt x="3435" y="18391"/>
                    <a:pt x="4043" y="18695"/>
                  </a:cubicBezTo>
                  <a:cubicBezTo>
                    <a:pt x="5651" y="19498"/>
                    <a:pt x="7434" y="19866"/>
                    <a:pt x="9228" y="19866"/>
                  </a:cubicBezTo>
                  <a:cubicBezTo>
                    <a:pt x="11164" y="19866"/>
                    <a:pt x="13112" y="19437"/>
                    <a:pt x="14864" y="18664"/>
                  </a:cubicBezTo>
                  <a:cubicBezTo>
                    <a:pt x="16110" y="18117"/>
                    <a:pt x="16992" y="17205"/>
                    <a:pt x="17691" y="15989"/>
                  </a:cubicBezTo>
                  <a:cubicBezTo>
                    <a:pt x="18147" y="15290"/>
                    <a:pt x="18299" y="14439"/>
                    <a:pt x="18329" y="13649"/>
                  </a:cubicBezTo>
                  <a:cubicBezTo>
                    <a:pt x="18329" y="13102"/>
                    <a:pt x="18299" y="12585"/>
                    <a:pt x="18086" y="12129"/>
                  </a:cubicBezTo>
                  <a:cubicBezTo>
                    <a:pt x="17873" y="11673"/>
                    <a:pt x="17448" y="11248"/>
                    <a:pt x="16931" y="11187"/>
                  </a:cubicBezTo>
                  <a:cubicBezTo>
                    <a:pt x="16869" y="11174"/>
                    <a:pt x="16804" y="11168"/>
                    <a:pt x="16739" y="11168"/>
                  </a:cubicBezTo>
                  <a:cubicBezTo>
                    <a:pt x="16511" y="11168"/>
                    <a:pt x="16279" y="11244"/>
                    <a:pt x="16148" y="11384"/>
                  </a:cubicBezTo>
                  <a:lnTo>
                    <a:pt x="16148" y="11384"/>
                  </a:lnTo>
                  <a:cubicBezTo>
                    <a:pt x="16711" y="10695"/>
                    <a:pt x="17239" y="9890"/>
                    <a:pt x="17448" y="8998"/>
                  </a:cubicBezTo>
                  <a:cubicBezTo>
                    <a:pt x="17691" y="8086"/>
                    <a:pt x="17569" y="7083"/>
                    <a:pt x="16961" y="6384"/>
                  </a:cubicBezTo>
                  <a:cubicBezTo>
                    <a:pt x="16487" y="5810"/>
                    <a:pt x="15766" y="5523"/>
                    <a:pt x="15019" y="5523"/>
                  </a:cubicBezTo>
                  <a:cubicBezTo>
                    <a:pt x="14856" y="5523"/>
                    <a:pt x="14692" y="5536"/>
                    <a:pt x="14530" y="5564"/>
                  </a:cubicBezTo>
                  <a:cubicBezTo>
                    <a:pt x="13618" y="5716"/>
                    <a:pt x="12858" y="6202"/>
                    <a:pt x="12250" y="6871"/>
                  </a:cubicBezTo>
                  <a:cubicBezTo>
                    <a:pt x="12311" y="5472"/>
                    <a:pt x="12615" y="4074"/>
                    <a:pt x="12372" y="2706"/>
                  </a:cubicBezTo>
                  <a:cubicBezTo>
                    <a:pt x="12101" y="1354"/>
                    <a:pt x="11057" y="1"/>
                    <a:pt x="96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25"/>
            <p:cNvSpPr/>
            <p:nvPr/>
          </p:nvSpPr>
          <p:spPr>
            <a:xfrm>
              <a:off x="635228" y="4360980"/>
              <a:ext cx="324817" cy="282356"/>
            </a:xfrm>
            <a:custGeom>
              <a:rect b="b" l="l" r="r" t="t"/>
              <a:pathLst>
                <a:path extrusionOk="0" h="3530" w="4063">
                  <a:moveTo>
                    <a:pt x="1850" y="0"/>
                  </a:moveTo>
                  <a:cubicBezTo>
                    <a:pt x="1502" y="0"/>
                    <a:pt x="1195" y="373"/>
                    <a:pt x="1570" y="944"/>
                  </a:cubicBezTo>
                  <a:cubicBezTo>
                    <a:pt x="1296" y="663"/>
                    <a:pt x="1033" y="551"/>
                    <a:pt x="819" y="551"/>
                  </a:cubicBezTo>
                  <a:cubicBezTo>
                    <a:pt x="223" y="551"/>
                    <a:pt x="1" y="1409"/>
                    <a:pt x="962" y="1856"/>
                  </a:cubicBezTo>
                  <a:cubicBezTo>
                    <a:pt x="37" y="1881"/>
                    <a:pt x="304" y="2974"/>
                    <a:pt x="969" y="2974"/>
                  </a:cubicBezTo>
                  <a:cubicBezTo>
                    <a:pt x="1100" y="2974"/>
                    <a:pt x="1247" y="2931"/>
                    <a:pt x="1403" y="2829"/>
                  </a:cubicBezTo>
                  <a:lnTo>
                    <a:pt x="1403" y="2829"/>
                  </a:lnTo>
                  <a:cubicBezTo>
                    <a:pt x="1083" y="3075"/>
                    <a:pt x="1301" y="3529"/>
                    <a:pt x="1714" y="3529"/>
                  </a:cubicBezTo>
                  <a:cubicBezTo>
                    <a:pt x="1726" y="3529"/>
                    <a:pt x="1739" y="3529"/>
                    <a:pt x="1752" y="3528"/>
                  </a:cubicBezTo>
                  <a:cubicBezTo>
                    <a:pt x="2877" y="3315"/>
                    <a:pt x="4062" y="1491"/>
                    <a:pt x="3029" y="519"/>
                  </a:cubicBezTo>
                  <a:cubicBezTo>
                    <a:pt x="2955" y="430"/>
                    <a:pt x="2810" y="370"/>
                    <a:pt x="2680" y="370"/>
                  </a:cubicBezTo>
                  <a:cubicBezTo>
                    <a:pt x="2542" y="370"/>
                    <a:pt x="2421" y="438"/>
                    <a:pt x="2421" y="610"/>
                  </a:cubicBezTo>
                  <a:cubicBezTo>
                    <a:pt x="2358" y="184"/>
                    <a:pt x="2094" y="0"/>
                    <a:pt x="1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25"/>
            <p:cNvSpPr/>
            <p:nvPr/>
          </p:nvSpPr>
          <p:spPr>
            <a:xfrm>
              <a:off x="663449" y="3468479"/>
              <a:ext cx="794733" cy="858426"/>
            </a:xfrm>
            <a:custGeom>
              <a:rect b="b" l="l" r="r" t="t"/>
              <a:pathLst>
                <a:path extrusionOk="0" h="10732" w="9941">
                  <a:moveTo>
                    <a:pt x="3393" y="0"/>
                  </a:moveTo>
                  <a:cubicBezTo>
                    <a:pt x="3295" y="0"/>
                    <a:pt x="3197" y="11"/>
                    <a:pt x="3101" y="35"/>
                  </a:cubicBezTo>
                  <a:cubicBezTo>
                    <a:pt x="2341" y="217"/>
                    <a:pt x="1977" y="1129"/>
                    <a:pt x="2068" y="1889"/>
                  </a:cubicBezTo>
                  <a:cubicBezTo>
                    <a:pt x="2129" y="2649"/>
                    <a:pt x="2524" y="3379"/>
                    <a:pt x="2797" y="4078"/>
                  </a:cubicBezTo>
                  <a:cubicBezTo>
                    <a:pt x="2435" y="3871"/>
                    <a:pt x="2029" y="3730"/>
                    <a:pt x="1598" y="3730"/>
                  </a:cubicBezTo>
                  <a:cubicBezTo>
                    <a:pt x="1522" y="3730"/>
                    <a:pt x="1446" y="3734"/>
                    <a:pt x="1369" y="3743"/>
                  </a:cubicBezTo>
                  <a:cubicBezTo>
                    <a:pt x="882" y="3835"/>
                    <a:pt x="426" y="4139"/>
                    <a:pt x="244" y="4594"/>
                  </a:cubicBezTo>
                  <a:cubicBezTo>
                    <a:pt x="1" y="5081"/>
                    <a:pt x="122" y="5598"/>
                    <a:pt x="396" y="6053"/>
                  </a:cubicBezTo>
                  <a:cubicBezTo>
                    <a:pt x="670" y="6479"/>
                    <a:pt x="1065" y="6813"/>
                    <a:pt x="1490" y="7117"/>
                  </a:cubicBezTo>
                  <a:cubicBezTo>
                    <a:pt x="1414" y="7087"/>
                    <a:pt x="1331" y="7072"/>
                    <a:pt x="1247" y="7072"/>
                  </a:cubicBezTo>
                  <a:cubicBezTo>
                    <a:pt x="1163" y="7072"/>
                    <a:pt x="1080" y="7087"/>
                    <a:pt x="1004" y="7117"/>
                  </a:cubicBezTo>
                  <a:cubicBezTo>
                    <a:pt x="730" y="7239"/>
                    <a:pt x="578" y="7512"/>
                    <a:pt x="548" y="7816"/>
                  </a:cubicBezTo>
                  <a:cubicBezTo>
                    <a:pt x="518" y="8090"/>
                    <a:pt x="578" y="8394"/>
                    <a:pt x="670" y="8637"/>
                  </a:cubicBezTo>
                  <a:cubicBezTo>
                    <a:pt x="822" y="9093"/>
                    <a:pt x="1034" y="9519"/>
                    <a:pt x="1338" y="9701"/>
                  </a:cubicBezTo>
                  <a:cubicBezTo>
                    <a:pt x="1885" y="10248"/>
                    <a:pt x="2493" y="10582"/>
                    <a:pt x="3253" y="10674"/>
                  </a:cubicBezTo>
                  <a:cubicBezTo>
                    <a:pt x="3573" y="10712"/>
                    <a:pt x="3897" y="10731"/>
                    <a:pt x="4223" y="10731"/>
                  </a:cubicBezTo>
                  <a:cubicBezTo>
                    <a:pt x="5969" y="10731"/>
                    <a:pt x="7747" y="10171"/>
                    <a:pt x="9028" y="8941"/>
                  </a:cubicBezTo>
                  <a:cubicBezTo>
                    <a:pt x="9272" y="8728"/>
                    <a:pt x="9545" y="8424"/>
                    <a:pt x="9697" y="8060"/>
                  </a:cubicBezTo>
                  <a:cubicBezTo>
                    <a:pt x="9879" y="7695"/>
                    <a:pt x="9940" y="7148"/>
                    <a:pt x="9636" y="6813"/>
                  </a:cubicBezTo>
                  <a:cubicBezTo>
                    <a:pt x="9478" y="6690"/>
                    <a:pt x="9268" y="6607"/>
                    <a:pt x="9066" y="6607"/>
                  </a:cubicBezTo>
                  <a:cubicBezTo>
                    <a:pt x="8920" y="6607"/>
                    <a:pt x="8778" y="6650"/>
                    <a:pt x="8664" y="6753"/>
                  </a:cubicBezTo>
                  <a:cubicBezTo>
                    <a:pt x="9120" y="5841"/>
                    <a:pt x="9636" y="4929"/>
                    <a:pt x="9636" y="3926"/>
                  </a:cubicBezTo>
                  <a:cubicBezTo>
                    <a:pt x="9636" y="3348"/>
                    <a:pt x="9484" y="2740"/>
                    <a:pt x="9180" y="2224"/>
                  </a:cubicBezTo>
                  <a:cubicBezTo>
                    <a:pt x="8931" y="1807"/>
                    <a:pt x="8504" y="1391"/>
                    <a:pt x="7992" y="1391"/>
                  </a:cubicBezTo>
                  <a:cubicBezTo>
                    <a:pt x="7943" y="1391"/>
                    <a:pt x="7893" y="1395"/>
                    <a:pt x="7843" y="1403"/>
                  </a:cubicBezTo>
                  <a:cubicBezTo>
                    <a:pt x="7509" y="1464"/>
                    <a:pt x="7205" y="1707"/>
                    <a:pt x="6992" y="1950"/>
                  </a:cubicBezTo>
                  <a:cubicBezTo>
                    <a:pt x="6809" y="2254"/>
                    <a:pt x="6688" y="2558"/>
                    <a:pt x="6597" y="2923"/>
                  </a:cubicBezTo>
                  <a:cubicBezTo>
                    <a:pt x="6202" y="1889"/>
                    <a:pt x="5472" y="1008"/>
                    <a:pt x="4560" y="400"/>
                  </a:cubicBezTo>
                  <a:cubicBezTo>
                    <a:pt x="4194" y="180"/>
                    <a:pt x="3790" y="0"/>
                    <a:pt x="3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25"/>
            <p:cNvSpPr/>
            <p:nvPr/>
          </p:nvSpPr>
          <p:spPr>
            <a:xfrm>
              <a:off x="354861" y="3840821"/>
              <a:ext cx="72990" cy="104624"/>
            </a:xfrm>
            <a:custGeom>
              <a:rect b="b" l="l" r="r" t="t"/>
              <a:pathLst>
                <a:path extrusionOk="0" h="1308" w="913">
                  <a:moveTo>
                    <a:pt x="92" y="0"/>
                  </a:moveTo>
                  <a:cubicBezTo>
                    <a:pt x="92" y="0"/>
                    <a:pt x="1" y="456"/>
                    <a:pt x="183" y="791"/>
                  </a:cubicBezTo>
                  <a:cubicBezTo>
                    <a:pt x="365" y="1125"/>
                    <a:pt x="791" y="1307"/>
                    <a:pt x="791" y="1307"/>
                  </a:cubicBezTo>
                  <a:cubicBezTo>
                    <a:pt x="791" y="1307"/>
                    <a:pt x="912" y="851"/>
                    <a:pt x="700" y="487"/>
                  </a:cubicBezTo>
                  <a:cubicBezTo>
                    <a:pt x="487" y="152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25"/>
            <p:cNvSpPr/>
            <p:nvPr/>
          </p:nvSpPr>
          <p:spPr>
            <a:xfrm>
              <a:off x="243098" y="3940326"/>
              <a:ext cx="158051" cy="70869"/>
            </a:xfrm>
            <a:custGeom>
              <a:rect b="b" l="l" r="r" t="t"/>
              <a:pathLst>
                <a:path extrusionOk="0" h="886" w="1977">
                  <a:moveTo>
                    <a:pt x="996" y="1"/>
                  </a:moveTo>
                  <a:cubicBezTo>
                    <a:pt x="978" y="1"/>
                    <a:pt x="960" y="1"/>
                    <a:pt x="943" y="2"/>
                  </a:cubicBezTo>
                  <a:cubicBezTo>
                    <a:pt x="396" y="2"/>
                    <a:pt x="0" y="519"/>
                    <a:pt x="0" y="519"/>
                  </a:cubicBezTo>
                  <a:cubicBezTo>
                    <a:pt x="0" y="519"/>
                    <a:pt x="451" y="886"/>
                    <a:pt x="946" y="886"/>
                  </a:cubicBezTo>
                  <a:cubicBezTo>
                    <a:pt x="965" y="886"/>
                    <a:pt x="984" y="885"/>
                    <a:pt x="1003" y="884"/>
                  </a:cubicBezTo>
                  <a:cubicBezTo>
                    <a:pt x="1551" y="854"/>
                    <a:pt x="1976" y="398"/>
                    <a:pt x="1976" y="398"/>
                  </a:cubicBezTo>
                  <a:cubicBezTo>
                    <a:pt x="1976" y="398"/>
                    <a:pt x="1494" y="1"/>
                    <a:pt x="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25"/>
            <p:cNvSpPr/>
            <p:nvPr/>
          </p:nvSpPr>
          <p:spPr>
            <a:xfrm>
              <a:off x="1256401" y="4479441"/>
              <a:ext cx="58360" cy="29755"/>
            </a:xfrm>
            <a:custGeom>
              <a:rect b="b" l="l" r="r" t="t"/>
              <a:pathLst>
                <a:path extrusionOk="0" h="372" w="730">
                  <a:moveTo>
                    <a:pt x="235" y="0"/>
                  </a:moveTo>
                  <a:cubicBezTo>
                    <a:pt x="108" y="0"/>
                    <a:pt x="0" y="41"/>
                    <a:pt x="0" y="41"/>
                  </a:cubicBezTo>
                  <a:cubicBezTo>
                    <a:pt x="0" y="41"/>
                    <a:pt x="122" y="253"/>
                    <a:pt x="304" y="345"/>
                  </a:cubicBezTo>
                  <a:cubicBezTo>
                    <a:pt x="365" y="365"/>
                    <a:pt x="433" y="372"/>
                    <a:pt x="496" y="372"/>
                  </a:cubicBezTo>
                  <a:cubicBezTo>
                    <a:pt x="622" y="372"/>
                    <a:pt x="730" y="345"/>
                    <a:pt x="730" y="345"/>
                  </a:cubicBezTo>
                  <a:cubicBezTo>
                    <a:pt x="730" y="345"/>
                    <a:pt x="608" y="101"/>
                    <a:pt x="426" y="41"/>
                  </a:cubicBezTo>
                  <a:cubicBezTo>
                    <a:pt x="365" y="10"/>
                    <a:pt x="298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25"/>
            <p:cNvSpPr/>
            <p:nvPr/>
          </p:nvSpPr>
          <p:spPr>
            <a:xfrm>
              <a:off x="1256401" y="4409692"/>
              <a:ext cx="60838" cy="58471"/>
            </a:xfrm>
            <a:custGeom>
              <a:rect b="b" l="l" r="r" t="t"/>
              <a:pathLst>
                <a:path extrusionOk="0" h="731" w="761">
                  <a:moveTo>
                    <a:pt x="760" y="1"/>
                  </a:moveTo>
                  <a:cubicBezTo>
                    <a:pt x="760" y="1"/>
                    <a:pt x="456" y="1"/>
                    <a:pt x="213" y="183"/>
                  </a:cubicBezTo>
                  <a:cubicBezTo>
                    <a:pt x="31" y="366"/>
                    <a:pt x="0" y="730"/>
                    <a:pt x="0" y="730"/>
                  </a:cubicBezTo>
                  <a:cubicBezTo>
                    <a:pt x="0" y="730"/>
                    <a:pt x="304" y="730"/>
                    <a:pt x="547" y="518"/>
                  </a:cubicBezTo>
                  <a:cubicBezTo>
                    <a:pt x="760" y="335"/>
                    <a:pt x="760" y="1"/>
                    <a:pt x="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25"/>
            <p:cNvSpPr/>
            <p:nvPr/>
          </p:nvSpPr>
          <p:spPr>
            <a:xfrm>
              <a:off x="1217548" y="3476078"/>
              <a:ext cx="82663" cy="82787"/>
            </a:xfrm>
            <a:custGeom>
              <a:rect b="b" l="l" r="r" t="t"/>
              <a:pathLst>
                <a:path extrusionOk="0" h="1035" w="1034">
                  <a:moveTo>
                    <a:pt x="973" y="1"/>
                  </a:moveTo>
                  <a:lnTo>
                    <a:pt x="973" y="1"/>
                  </a:lnTo>
                  <a:cubicBezTo>
                    <a:pt x="973" y="1"/>
                    <a:pt x="517" y="1"/>
                    <a:pt x="274" y="305"/>
                  </a:cubicBezTo>
                  <a:cubicBezTo>
                    <a:pt x="0" y="578"/>
                    <a:pt x="0" y="1034"/>
                    <a:pt x="0" y="1034"/>
                  </a:cubicBezTo>
                  <a:cubicBezTo>
                    <a:pt x="0" y="1034"/>
                    <a:pt x="456" y="1034"/>
                    <a:pt x="730" y="730"/>
                  </a:cubicBezTo>
                  <a:cubicBezTo>
                    <a:pt x="1033" y="426"/>
                    <a:pt x="973" y="1"/>
                    <a:pt x="9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25"/>
            <p:cNvSpPr/>
            <p:nvPr/>
          </p:nvSpPr>
          <p:spPr>
            <a:xfrm>
              <a:off x="695027" y="3711641"/>
              <a:ext cx="72990" cy="37114"/>
            </a:xfrm>
            <a:custGeom>
              <a:rect b="b" l="l" r="r" t="t"/>
              <a:pathLst>
                <a:path extrusionOk="0" h="464" w="913">
                  <a:moveTo>
                    <a:pt x="318" y="1"/>
                  </a:moveTo>
                  <a:cubicBezTo>
                    <a:pt x="146" y="1"/>
                    <a:pt x="1" y="65"/>
                    <a:pt x="1" y="65"/>
                  </a:cubicBezTo>
                  <a:cubicBezTo>
                    <a:pt x="1" y="65"/>
                    <a:pt x="123" y="308"/>
                    <a:pt x="366" y="430"/>
                  </a:cubicBezTo>
                  <a:cubicBezTo>
                    <a:pt x="432" y="455"/>
                    <a:pt x="503" y="464"/>
                    <a:pt x="571" y="464"/>
                  </a:cubicBezTo>
                  <a:cubicBezTo>
                    <a:pt x="752" y="464"/>
                    <a:pt x="913" y="399"/>
                    <a:pt x="913" y="399"/>
                  </a:cubicBezTo>
                  <a:cubicBezTo>
                    <a:pt x="913" y="399"/>
                    <a:pt x="791" y="126"/>
                    <a:pt x="518" y="35"/>
                  </a:cubicBezTo>
                  <a:cubicBezTo>
                    <a:pt x="451" y="10"/>
                    <a:pt x="383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25"/>
            <p:cNvSpPr/>
            <p:nvPr/>
          </p:nvSpPr>
          <p:spPr>
            <a:xfrm>
              <a:off x="1113060" y="3398330"/>
              <a:ext cx="94815" cy="148377"/>
            </a:xfrm>
            <a:custGeom>
              <a:rect b="b" l="l" r="r" t="t"/>
              <a:pathLst>
                <a:path extrusionOk="0" h="1855" w="1186">
                  <a:moveTo>
                    <a:pt x="243" y="0"/>
                  </a:moveTo>
                  <a:cubicBezTo>
                    <a:pt x="243" y="0"/>
                    <a:pt x="0" y="517"/>
                    <a:pt x="213" y="1064"/>
                  </a:cubicBezTo>
                  <a:cubicBezTo>
                    <a:pt x="395" y="1581"/>
                    <a:pt x="973" y="1854"/>
                    <a:pt x="973" y="1854"/>
                  </a:cubicBezTo>
                  <a:cubicBezTo>
                    <a:pt x="973" y="1854"/>
                    <a:pt x="1185" y="1307"/>
                    <a:pt x="1003" y="791"/>
                  </a:cubicBezTo>
                  <a:cubicBezTo>
                    <a:pt x="821" y="304"/>
                    <a:pt x="243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25"/>
            <p:cNvSpPr/>
            <p:nvPr/>
          </p:nvSpPr>
          <p:spPr>
            <a:xfrm>
              <a:off x="758264" y="4468083"/>
              <a:ext cx="136146" cy="124061"/>
            </a:xfrm>
            <a:custGeom>
              <a:rect b="b" l="l" r="r" t="t"/>
              <a:pathLst>
                <a:path extrusionOk="0" h="1551" w="1703">
                  <a:moveTo>
                    <a:pt x="1277" y="0"/>
                  </a:moveTo>
                  <a:cubicBezTo>
                    <a:pt x="1094" y="0"/>
                    <a:pt x="1064" y="213"/>
                    <a:pt x="912" y="213"/>
                  </a:cubicBezTo>
                  <a:cubicBezTo>
                    <a:pt x="882" y="213"/>
                    <a:pt x="851" y="213"/>
                    <a:pt x="791" y="183"/>
                  </a:cubicBezTo>
                  <a:cubicBezTo>
                    <a:pt x="760" y="152"/>
                    <a:pt x="730" y="61"/>
                    <a:pt x="639" y="61"/>
                  </a:cubicBezTo>
                  <a:cubicBezTo>
                    <a:pt x="578" y="61"/>
                    <a:pt x="487" y="152"/>
                    <a:pt x="456" y="213"/>
                  </a:cubicBezTo>
                  <a:cubicBezTo>
                    <a:pt x="426" y="304"/>
                    <a:pt x="456" y="395"/>
                    <a:pt x="456" y="487"/>
                  </a:cubicBezTo>
                  <a:cubicBezTo>
                    <a:pt x="456" y="608"/>
                    <a:pt x="456" y="669"/>
                    <a:pt x="426" y="760"/>
                  </a:cubicBezTo>
                  <a:cubicBezTo>
                    <a:pt x="304" y="882"/>
                    <a:pt x="122" y="851"/>
                    <a:pt x="31" y="1003"/>
                  </a:cubicBezTo>
                  <a:cubicBezTo>
                    <a:pt x="0" y="1125"/>
                    <a:pt x="31" y="1277"/>
                    <a:pt x="122" y="1368"/>
                  </a:cubicBezTo>
                  <a:cubicBezTo>
                    <a:pt x="243" y="1459"/>
                    <a:pt x="335" y="1550"/>
                    <a:pt x="487" y="1550"/>
                  </a:cubicBezTo>
                  <a:lnTo>
                    <a:pt x="791" y="1550"/>
                  </a:lnTo>
                  <a:cubicBezTo>
                    <a:pt x="1064" y="1520"/>
                    <a:pt x="1307" y="1429"/>
                    <a:pt x="1490" y="1155"/>
                  </a:cubicBezTo>
                  <a:cubicBezTo>
                    <a:pt x="1672" y="943"/>
                    <a:pt x="1702" y="639"/>
                    <a:pt x="1642" y="365"/>
                  </a:cubicBezTo>
                  <a:cubicBezTo>
                    <a:pt x="1550" y="213"/>
                    <a:pt x="1490" y="31"/>
                    <a:pt x="1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9" name="Google Shape;2669;p25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70" name="Google Shape;2670;p25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2671" name="Google Shape;2671;p25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2672" name="Google Shape;2672;p25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3" name="Google Shape;2673;p25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74" name="Google Shape;2674;p25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2675" name="Google Shape;2675;p25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6" name="Google Shape;2676;p25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7" name="Google Shape;2677;p25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8" name="Google Shape;2678;p25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9" name="Google Shape;2679;p25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0" name="Google Shape;2680;p25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1" name="Google Shape;2681;p25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2" name="Google Shape;2682;p25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3" name="Google Shape;2683;p25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4" name="Google Shape;2684;p25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5" name="Google Shape;2685;p25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6" name="Google Shape;2686;p25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7" name="Google Shape;2687;p25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8" name="Google Shape;2688;p25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9" name="Google Shape;2689;p25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0" name="Google Shape;2690;p25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1" name="Google Shape;2691;p25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2" name="Google Shape;2692;p25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3" name="Google Shape;2693;p25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4" name="Google Shape;2694;p25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5" name="Google Shape;2695;p25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6" name="Google Shape;2696;p25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7" name="Google Shape;2697;p25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8" name="Google Shape;2698;p25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9" name="Google Shape;2699;p25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0" name="Google Shape;2700;p25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1" name="Google Shape;2701;p25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2" name="Google Shape;2702;p25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3" name="Google Shape;2703;p25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4" name="Google Shape;2704;p25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5" name="Google Shape;2705;p25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6" name="Google Shape;2706;p25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7" name="Google Shape;2707;p25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8" name="Google Shape;2708;p25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9" name="Google Shape;2709;p25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0" name="Google Shape;2710;p25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1" name="Google Shape;2711;p25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2" name="Google Shape;2712;p25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3" name="Google Shape;2713;p25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4" name="Google Shape;2714;p25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5" name="Google Shape;2715;p25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6" name="Google Shape;2716;p25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7" name="Google Shape;2717;p25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8" name="Google Shape;2718;p25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9" name="Google Shape;2719;p25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0" name="Google Shape;2720;p25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1" name="Google Shape;2721;p25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2" name="Google Shape;2722;p25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3" name="Google Shape;2723;p25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4" name="Google Shape;2724;p25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5" name="Google Shape;2725;p25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6" name="Google Shape;2726;p25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7" name="Google Shape;2727;p25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8" name="Google Shape;2728;p25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9" name="Google Shape;2729;p25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0" name="Google Shape;2730;p25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1" name="Google Shape;2731;p25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2" name="Google Shape;2732;p25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3" name="Google Shape;2733;p25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4" name="Google Shape;2734;p25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0" name="Google Shape;2740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41" name="Google Shape;2741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742" name="Google Shape;274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43" name="Shape 2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" name="Google Shape;2744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45" name="Google Shape;274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46" name="Shape 2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48" name="Google Shape;274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49" name="Google Shape;274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50" name="Shape 2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" name="Google Shape;275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52" name="Google Shape;2752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53" name="Google Shape;2753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54" name="Google Shape;275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55" name="Shape 2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6" name="Google Shape;275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57" name="Google Shape;275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1_1_1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4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239" name="Google Shape;239;p4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4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4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4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4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4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4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7" name="Google Shape;257;p4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258" name="Google Shape;258;p4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4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4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4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4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4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4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4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4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4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8" name="Google Shape;268;p4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" name="Google Shape;269;p4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4"/>
          <p:cNvSpPr/>
          <p:nvPr/>
        </p:nvSpPr>
        <p:spPr>
          <a:xfrm>
            <a:off x="8423997" y="230400"/>
            <a:ext cx="627009" cy="570231"/>
          </a:xfrm>
          <a:custGeom>
            <a:rect b="b" l="l" r="r" t="t"/>
            <a:pathLst>
              <a:path extrusionOk="0" h="7129" w="7843">
                <a:moveTo>
                  <a:pt x="3921" y="1"/>
                </a:moveTo>
                <a:cubicBezTo>
                  <a:pt x="3010" y="1"/>
                  <a:pt x="2098" y="343"/>
                  <a:pt x="1399" y="1027"/>
                </a:cubicBezTo>
                <a:cubicBezTo>
                  <a:pt x="0" y="2425"/>
                  <a:pt x="0" y="4705"/>
                  <a:pt x="1399" y="6103"/>
                </a:cubicBezTo>
                <a:cubicBezTo>
                  <a:pt x="2098" y="6787"/>
                  <a:pt x="3010" y="7129"/>
                  <a:pt x="3921" y="7129"/>
                </a:cubicBezTo>
                <a:cubicBezTo>
                  <a:pt x="4833" y="7129"/>
                  <a:pt x="5745" y="6787"/>
                  <a:pt x="6444" y="6103"/>
                </a:cubicBezTo>
                <a:cubicBezTo>
                  <a:pt x="7843" y="4705"/>
                  <a:pt x="7843" y="2425"/>
                  <a:pt x="6444" y="1027"/>
                </a:cubicBezTo>
                <a:cubicBezTo>
                  <a:pt x="5745" y="343"/>
                  <a:pt x="4833" y="1"/>
                  <a:pt x="39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1" name="Google Shape;271;p4"/>
          <p:cNvGrpSpPr/>
          <p:nvPr/>
        </p:nvGrpSpPr>
        <p:grpSpPr>
          <a:xfrm>
            <a:off x="7647030" y="3998946"/>
            <a:ext cx="1496970" cy="1108547"/>
            <a:chOff x="7609470" y="3938246"/>
            <a:chExt cx="1496970" cy="1108547"/>
          </a:xfrm>
        </p:grpSpPr>
        <p:sp>
          <p:nvSpPr>
            <p:cNvPr id="272" name="Google Shape;272;p4"/>
            <p:cNvSpPr/>
            <p:nvPr/>
          </p:nvSpPr>
          <p:spPr>
            <a:xfrm flipH="1">
              <a:off x="7609470" y="3938246"/>
              <a:ext cx="1494572" cy="1108547"/>
            </a:xfrm>
            <a:custGeom>
              <a:rect b="b" l="l" r="r" t="t"/>
              <a:pathLst>
                <a:path extrusionOk="0" h="13859" w="18695">
                  <a:moveTo>
                    <a:pt x="1447" y="0"/>
                  </a:moveTo>
                  <a:cubicBezTo>
                    <a:pt x="1061" y="0"/>
                    <a:pt x="617" y="130"/>
                    <a:pt x="122" y="424"/>
                  </a:cubicBezTo>
                  <a:cubicBezTo>
                    <a:pt x="92" y="424"/>
                    <a:pt x="61" y="454"/>
                    <a:pt x="1" y="454"/>
                  </a:cubicBezTo>
                  <a:lnTo>
                    <a:pt x="1" y="13858"/>
                  </a:lnTo>
                  <a:lnTo>
                    <a:pt x="18694" y="13858"/>
                  </a:lnTo>
                  <a:cubicBezTo>
                    <a:pt x="18451" y="13038"/>
                    <a:pt x="17752" y="12339"/>
                    <a:pt x="16992" y="12035"/>
                  </a:cubicBezTo>
                  <a:cubicBezTo>
                    <a:pt x="16604" y="11877"/>
                    <a:pt x="16196" y="11814"/>
                    <a:pt x="15780" y="11814"/>
                  </a:cubicBezTo>
                  <a:cubicBezTo>
                    <a:pt x="15320" y="11814"/>
                    <a:pt x="14850" y="11891"/>
                    <a:pt x="14389" y="12002"/>
                  </a:cubicBezTo>
                  <a:lnTo>
                    <a:pt x="14389" y="12002"/>
                  </a:lnTo>
                  <a:cubicBezTo>
                    <a:pt x="14540" y="11959"/>
                    <a:pt x="14746" y="11667"/>
                    <a:pt x="14864" y="11548"/>
                  </a:cubicBezTo>
                  <a:cubicBezTo>
                    <a:pt x="15138" y="11244"/>
                    <a:pt x="15351" y="10940"/>
                    <a:pt x="15411" y="10576"/>
                  </a:cubicBezTo>
                  <a:cubicBezTo>
                    <a:pt x="15472" y="10120"/>
                    <a:pt x="15320" y="9664"/>
                    <a:pt x="15047" y="9299"/>
                  </a:cubicBezTo>
                  <a:cubicBezTo>
                    <a:pt x="14653" y="8827"/>
                    <a:pt x="14011" y="8581"/>
                    <a:pt x="13374" y="8581"/>
                  </a:cubicBezTo>
                  <a:cubicBezTo>
                    <a:pt x="13272" y="8581"/>
                    <a:pt x="13171" y="8588"/>
                    <a:pt x="13071" y="8600"/>
                  </a:cubicBezTo>
                  <a:lnTo>
                    <a:pt x="12980" y="8600"/>
                  </a:lnTo>
                  <a:cubicBezTo>
                    <a:pt x="12828" y="8630"/>
                    <a:pt x="12706" y="8630"/>
                    <a:pt x="12554" y="8691"/>
                  </a:cubicBezTo>
                  <a:cubicBezTo>
                    <a:pt x="12213" y="8835"/>
                    <a:pt x="11894" y="9021"/>
                    <a:pt x="11601" y="9243"/>
                  </a:cubicBezTo>
                  <a:lnTo>
                    <a:pt x="11601" y="9243"/>
                  </a:lnTo>
                  <a:cubicBezTo>
                    <a:pt x="11894" y="8923"/>
                    <a:pt x="12183" y="8555"/>
                    <a:pt x="12311" y="8235"/>
                  </a:cubicBezTo>
                  <a:cubicBezTo>
                    <a:pt x="13246" y="6312"/>
                    <a:pt x="11645" y="3636"/>
                    <a:pt x="9345" y="3636"/>
                  </a:cubicBezTo>
                  <a:cubicBezTo>
                    <a:pt x="9028" y="3636"/>
                    <a:pt x="8698" y="3687"/>
                    <a:pt x="8359" y="3798"/>
                  </a:cubicBezTo>
                  <a:cubicBezTo>
                    <a:pt x="7436" y="4182"/>
                    <a:pt x="6643" y="4956"/>
                    <a:pt x="6052" y="5864"/>
                  </a:cubicBezTo>
                  <a:lnTo>
                    <a:pt x="6052" y="5864"/>
                  </a:lnTo>
                  <a:cubicBezTo>
                    <a:pt x="7044" y="3936"/>
                    <a:pt x="6013" y="2566"/>
                    <a:pt x="4822" y="2566"/>
                  </a:cubicBezTo>
                  <a:cubicBezTo>
                    <a:pt x="4146" y="2566"/>
                    <a:pt x="3418" y="3008"/>
                    <a:pt x="2979" y="4041"/>
                  </a:cubicBezTo>
                  <a:cubicBezTo>
                    <a:pt x="3611" y="2050"/>
                    <a:pt x="2981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"/>
            <p:cNvSpPr/>
            <p:nvPr/>
          </p:nvSpPr>
          <p:spPr>
            <a:xfrm flipH="1">
              <a:off x="8221849" y="4367699"/>
              <a:ext cx="884591" cy="679094"/>
            </a:xfrm>
            <a:custGeom>
              <a:rect b="b" l="l" r="r" t="t"/>
              <a:pathLst>
                <a:path extrusionOk="0" h="8490" w="11065">
                  <a:moveTo>
                    <a:pt x="486" y="1"/>
                  </a:moveTo>
                  <a:cubicBezTo>
                    <a:pt x="321" y="1"/>
                    <a:pt x="157" y="33"/>
                    <a:pt x="0" y="100"/>
                  </a:cubicBezTo>
                  <a:lnTo>
                    <a:pt x="0" y="8489"/>
                  </a:lnTo>
                  <a:lnTo>
                    <a:pt x="11064" y="8489"/>
                  </a:lnTo>
                  <a:cubicBezTo>
                    <a:pt x="10912" y="8003"/>
                    <a:pt x="10487" y="7578"/>
                    <a:pt x="10031" y="7426"/>
                  </a:cubicBezTo>
                  <a:cubicBezTo>
                    <a:pt x="9799" y="7339"/>
                    <a:pt x="9553" y="7300"/>
                    <a:pt x="9303" y="7300"/>
                  </a:cubicBezTo>
                  <a:cubicBezTo>
                    <a:pt x="9029" y="7300"/>
                    <a:pt x="8751" y="7346"/>
                    <a:pt x="8481" y="7426"/>
                  </a:cubicBezTo>
                  <a:cubicBezTo>
                    <a:pt x="8754" y="6939"/>
                    <a:pt x="8389" y="6271"/>
                    <a:pt x="7903" y="6058"/>
                  </a:cubicBezTo>
                  <a:cubicBezTo>
                    <a:pt x="7756" y="6003"/>
                    <a:pt x="7601" y="5978"/>
                    <a:pt x="7444" y="5978"/>
                  </a:cubicBezTo>
                  <a:cubicBezTo>
                    <a:pt x="7152" y="5978"/>
                    <a:pt x="6851" y="6063"/>
                    <a:pt x="6580" y="6195"/>
                  </a:cubicBezTo>
                  <a:lnTo>
                    <a:pt x="6580" y="6195"/>
                  </a:lnTo>
                  <a:cubicBezTo>
                    <a:pt x="6903" y="5981"/>
                    <a:pt x="7137" y="5620"/>
                    <a:pt x="7265" y="5237"/>
                  </a:cubicBezTo>
                  <a:cubicBezTo>
                    <a:pt x="7801" y="4084"/>
                    <a:pt x="6846" y="2504"/>
                    <a:pt x="5507" y="2504"/>
                  </a:cubicBezTo>
                  <a:cubicBezTo>
                    <a:pt x="5329" y="2504"/>
                    <a:pt x="5144" y="2532"/>
                    <a:pt x="4955" y="2593"/>
                  </a:cubicBezTo>
                  <a:cubicBezTo>
                    <a:pt x="4359" y="2836"/>
                    <a:pt x="3885" y="3321"/>
                    <a:pt x="3509" y="3896"/>
                  </a:cubicBezTo>
                  <a:lnTo>
                    <a:pt x="3509" y="3896"/>
                  </a:lnTo>
                  <a:cubicBezTo>
                    <a:pt x="4180" y="2709"/>
                    <a:pt x="3551" y="1867"/>
                    <a:pt x="2823" y="1867"/>
                  </a:cubicBezTo>
                  <a:cubicBezTo>
                    <a:pt x="2423" y="1867"/>
                    <a:pt x="1993" y="2122"/>
                    <a:pt x="1733" y="2714"/>
                  </a:cubicBezTo>
                  <a:cubicBezTo>
                    <a:pt x="2381" y="1081"/>
                    <a:pt x="143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"/>
            <p:cNvSpPr/>
            <p:nvPr/>
          </p:nvSpPr>
          <p:spPr>
            <a:xfrm flipH="1">
              <a:off x="8165967" y="4144614"/>
              <a:ext cx="82743" cy="75988"/>
            </a:xfrm>
            <a:custGeom>
              <a:rect b="b" l="l" r="r" t="t"/>
              <a:pathLst>
                <a:path extrusionOk="0" h="950" w="1035">
                  <a:moveTo>
                    <a:pt x="998" y="1"/>
                  </a:moveTo>
                  <a:cubicBezTo>
                    <a:pt x="894" y="1"/>
                    <a:pt x="584" y="21"/>
                    <a:pt x="335" y="245"/>
                  </a:cubicBezTo>
                  <a:cubicBezTo>
                    <a:pt x="31" y="488"/>
                    <a:pt x="1" y="944"/>
                    <a:pt x="1" y="944"/>
                  </a:cubicBezTo>
                  <a:cubicBezTo>
                    <a:pt x="1" y="944"/>
                    <a:pt x="38" y="950"/>
                    <a:pt x="99" y="950"/>
                  </a:cubicBezTo>
                  <a:cubicBezTo>
                    <a:pt x="235" y="950"/>
                    <a:pt x="490" y="921"/>
                    <a:pt x="700" y="731"/>
                  </a:cubicBezTo>
                  <a:cubicBezTo>
                    <a:pt x="1004" y="458"/>
                    <a:pt x="1034" y="2"/>
                    <a:pt x="1034" y="2"/>
                  </a:cubicBezTo>
                  <a:cubicBezTo>
                    <a:pt x="1034" y="2"/>
                    <a:pt x="1021" y="1"/>
                    <a:pt x="9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"/>
            <p:cNvSpPr/>
            <p:nvPr/>
          </p:nvSpPr>
          <p:spPr>
            <a:xfrm flipH="1">
              <a:off x="8853654" y="4378097"/>
              <a:ext cx="82743" cy="116782"/>
            </a:xfrm>
            <a:custGeom>
              <a:rect b="b" l="l" r="r" t="t"/>
              <a:pathLst>
                <a:path extrusionOk="0" h="1460" w="1035">
                  <a:moveTo>
                    <a:pt x="913" y="1"/>
                  </a:moveTo>
                  <a:lnTo>
                    <a:pt x="913" y="1"/>
                  </a:lnTo>
                  <a:cubicBezTo>
                    <a:pt x="913" y="1"/>
                    <a:pt x="457" y="153"/>
                    <a:pt x="244" y="548"/>
                  </a:cubicBezTo>
                  <a:cubicBezTo>
                    <a:pt x="1" y="913"/>
                    <a:pt x="123" y="1460"/>
                    <a:pt x="123" y="1460"/>
                  </a:cubicBezTo>
                  <a:cubicBezTo>
                    <a:pt x="123" y="1460"/>
                    <a:pt x="578" y="1308"/>
                    <a:pt x="791" y="913"/>
                  </a:cubicBezTo>
                  <a:cubicBezTo>
                    <a:pt x="1034" y="548"/>
                    <a:pt x="913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4"/>
            <p:cNvSpPr/>
            <p:nvPr/>
          </p:nvSpPr>
          <p:spPr>
            <a:xfrm flipH="1">
              <a:off x="8255906" y="4047429"/>
              <a:ext cx="77786" cy="165414"/>
            </a:xfrm>
            <a:custGeom>
              <a:rect b="b" l="l" r="r" t="t"/>
              <a:pathLst>
                <a:path extrusionOk="0" h="2068" w="973">
                  <a:moveTo>
                    <a:pt x="243" y="1"/>
                  </a:moveTo>
                  <a:cubicBezTo>
                    <a:pt x="243" y="1"/>
                    <a:pt x="0" y="578"/>
                    <a:pt x="91" y="1156"/>
                  </a:cubicBezTo>
                  <a:cubicBezTo>
                    <a:pt x="213" y="1703"/>
                    <a:pt x="699" y="2068"/>
                    <a:pt x="699" y="2068"/>
                  </a:cubicBezTo>
                  <a:cubicBezTo>
                    <a:pt x="699" y="2068"/>
                    <a:pt x="973" y="1490"/>
                    <a:pt x="851" y="913"/>
                  </a:cubicBezTo>
                  <a:cubicBezTo>
                    <a:pt x="760" y="335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7" name="Google Shape;277;p4"/>
          <p:cNvGrpSpPr/>
          <p:nvPr/>
        </p:nvGrpSpPr>
        <p:grpSpPr>
          <a:xfrm flipH="1">
            <a:off x="-518902" y="2809772"/>
            <a:ext cx="1496970" cy="2297721"/>
            <a:chOff x="243098" y="2746672"/>
            <a:chExt cx="1496970" cy="2297721"/>
          </a:xfrm>
        </p:grpSpPr>
        <p:sp>
          <p:nvSpPr>
            <p:cNvPr id="278" name="Google Shape;278;p4"/>
            <p:cNvSpPr/>
            <p:nvPr/>
          </p:nvSpPr>
          <p:spPr>
            <a:xfrm>
              <a:off x="789842" y="4086383"/>
              <a:ext cx="461762" cy="958010"/>
            </a:xfrm>
            <a:custGeom>
              <a:rect b="b" l="l" r="r" t="t"/>
              <a:pathLst>
                <a:path extrusionOk="0" h="11977" w="5776">
                  <a:moveTo>
                    <a:pt x="2888" y="0"/>
                  </a:moveTo>
                  <a:lnTo>
                    <a:pt x="2797" y="2219"/>
                  </a:lnTo>
                  <a:lnTo>
                    <a:pt x="1611" y="1307"/>
                  </a:lnTo>
                  <a:lnTo>
                    <a:pt x="1520" y="1429"/>
                  </a:lnTo>
                  <a:lnTo>
                    <a:pt x="2645" y="2797"/>
                  </a:lnTo>
                  <a:lnTo>
                    <a:pt x="2432" y="7082"/>
                  </a:lnTo>
                  <a:lnTo>
                    <a:pt x="1885" y="6535"/>
                  </a:lnTo>
                  <a:lnTo>
                    <a:pt x="1915" y="5076"/>
                  </a:lnTo>
                  <a:lnTo>
                    <a:pt x="1703" y="5015"/>
                  </a:lnTo>
                  <a:lnTo>
                    <a:pt x="1520" y="6201"/>
                  </a:lnTo>
                  <a:lnTo>
                    <a:pt x="152" y="5015"/>
                  </a:lnTo>
                  <a:lnTo>
                    <a:pt x="0" y="5137"/>
                  </a:lnTo>
                  <a:lnTo>
                    <a:pt x="2310" y="7812"/>
                  </a:lnTo>
                  <a:lnTo>
                    <a:pt x="2007" y="11976"/>
                  </a:lnTo>
                  <a:lnTo>
                    <a:pt x="3891" y="11976"/>
                  </a:lnTo>
                  <a:lnTo>
                    <a:pt x="3678" y="6748"/>
                  </a:lnTo>
                  <a:lnTo>
                    <a:pt x="4681" y="5107"/>
                  </a:lnTo>
                  <a:lnTo>
                    <a:pt x="5776" y="4955"/>
                  </a:lnTo>
                  <a:lnTo>
                    <a:pt x="5776" y="4772"/>
                  </a:lnTo>
                  <a:lnTo>
                    <a:pt x="4803" y="4803"/>
                  </a:lnTo>
                  <a:lnTo>
                    <a:pt x="5350" y="3921"/>
                  </a:lnTo>
                  <a:lnTo>
                    <a:pt x="5228" y="3800"/>
                  </a:lnTo>
                  <a:lnTo>
                    <a:pt x="3678" y="5471"/>
                  </a:lnTo>
                  <a:lnTo>
                    <a:pt x="3405" y="273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274676" y="2746672"/>
              <a:ext cx="1465392" cy="1589112"/>
            </a:xfrm>
            <a:custGeom>
              <a:rect b="b" l="l" r="r" t="t"/>
              <a:pathLst>
                <a:path extrusionOk="0" h="19867" w="18330">
                  <a:moveTo>
                    <a:pt x="9682" y="1"/>
                  </a:moveTo>
                  <a:cubicBezTo>
                    <a:pt x="9666" y="1"/>
                    <a:pt x="9651" y="1"/>
                    <a:pt x="9636" y="1"/>
                  </a:cubicBezTo>
                  <a:cubicBezTo>
                    <a:pt x="8663" y="32"/>
                    <a:pt x="7873" y="731"/>
                    <a:pt x="7265" y="1460"/>
                  </a:cubicBezTo>
                  <a:cubicBezTo>
                    <a:pt x="6019" y="2980"/>
                    <a:pt x="5259" y="4865"/>
                    <a:pt x="5107" y="6840"/>
                  </a:cubicBezTo>
                  <a:cubicBezTo>
                    <a:pt x="4712" y="6354"/>
                    <a:pt x="4377" y="5868"/>
                    <a:pt x="3891" y="5472"/>
                  </a:cubicBezTo>
                  <a:cubicBezTo>
                    <a:pt x="3485" y="5168"/>
                    <a:pt x="2993" y="4926"/>
                    <a:pt x="2488" y="4926"/>
                  </a:cubicBezTo>
                  <a:cubicBezTo>
                    <a:pt x="2389" y="4926"/>
                    <a:pt x="2289" y="4936"/>
                    <a:pt x="2189" y="4956"/>
                  </a:cubicBezTo>
                  <a:cubicBezTo>
                    <a:pt x="1186" y="5108"/>
                    <a:pt x="548" y="6111"/>
                    <a:pt x="274" y="7114"/>
                  </a:cubicBezTo>
                  <a:cubicBezTo>
                    <a:pt x="1" y="8178"/>
                    <a:pt x="61" y="9272"/>
                    <a:pt x="396" y="10305"/>
                  </a:cubicBezTo>
                  <a:cubicBezTo>
                    <a:pt x="912" y="12007"/>
                    <a:pt x="2219" y="13375"/>
                    <a:pt x="3466" y="14622"/>
                  </a:cubicBezTo>
                  <a:cubicBezTo>
                    <a:pt x="3336" y="14567"/>
                    <a:pt x="3199" y="14541"/>
                    <a:pt x="3063" y="14541"/>
                  </a:cubicBezTo>
                  <a:cubicBezTo>
                    <a:pt x="2595" y="14541"/>
                    <a:pt x="2127" y="14843"/>
                    <a:pt x="1915" y="15290"/>
                  </a:cubicBezTo>
                  <a:cubicBezTo>
                    <a:pt x="1520" y="16050"/>
                    <a:pt x="1915" y="16901"/>
                    <a:pt x="2402" y="17509"/>
                  </a:cubicBezTo>
                  <a:cubicBezTo>
                    <a:pt x="2858" y="18026"/>
                    <a:pt x="3435" y="18391"/>
                    <a:pt x="4043" y="18695"/>
                  </a:cubicBezTo>
                  <a:cubicBezTo>
                    <a:pt x="5651" y="19498"/>
                    <a:pt x="7434" y="19866"/>
                    <a:pt x="9228" y="19866"/>
                  </a:cubicBezTo>
                  <a:cubicBezTo>
                    <a:pt x="11164" y="19866"/>
                    <a:pt x="13112" y="19437"/>
                    <a:pt x="14864" y="18664"/>
                  </a:cubicBezTo>
                  <a:cubicBezTo>
                    <a:pt x="16110" y="18117"/>
                    <a:pt x="16992" y="17205"/>
                    <a:pt x="17691" y="15989"/>
                  </a:cubicBezTo>
                  <a:cubicBezTo>
                    <a:pt x="18147" y="15290"/>
                    <a:pt x="18299" y="14439"/>
                    <a:pt x="18329" y="13649"/>
                  </a:cubicBezTo>
                  <a:cubicBezTo>
                    <a:pt x="18329" y="13102"/>
                    <a:pt x="18299" y="12585"/>
                    <a:pt x="18086" y="12129"/>
                  </a:cubicBezTo>
                  <a:cubicBezTo>
                    <a:pt x="17873" y="11673"/>
                    <a:pt x="17448" y="11248"/>
                    <a:pt x="16931" y="11187"/>
                  </a:cubicBezTo>
                  <a:cubicBezTo>
                    <a:pt x="16869" y="11174"/>
                    <a:pt x="16804" y="11168"/>
                    <a:pt x="16739" y="11168"/>
                  </a:cubicBezTo>
                  <a:cubicBezTo>
                    <a:pt x="16511" y="11168"/>
                    <a:pt x="16279" y="11244"/>
                    <a:pt x="16148" y="11384"/>
                  </a:cubicBezTo>
                  <a:lnTo>
                    <a:pt x="16148" y="11384"/>
                  </a:lnTo>
                  <a:cubicBezTo>
                    <a:pt x="16711" y="10695"/>
                    <a:pt x="17239" y="9890"/>
                    <a:pt x="17448" y="8998"/>
                  </a:cubicBezTo>
                  <a:cubicBezTo>
                    <a:pt x="17691" y="8086"/>
                    <a:pt x="17569" y="7083"/>
                    <a:pt x="16961" y="6384"/>
                  </a:cubicBezTo>
                  <a:cubicBezTo>
                    <a:pt x="16487" y="5810"/>
                    <a:pt x="15766" y="5523"/>
                    <a:pt x="15019" y="5523"/>
                  </a:cubicBezTo>
                  <a:cubicBezTo>
                    <a:pt x="14856" y="5523"/>
                    <a:pt x="14692" y="5536"/>
                    <a:pt x="14530" y="5564"/>
                  </a:cubicBezTo>
                  <a:cubicBezTo>
                    <a:pt x="13618" y="5716"/>
                    <a:pt x="12858" y="6202"/>
                    <a:pt x="12250" y="6871"/>
                  </a:cubicBezTo>
                  <a:cubicBezTo>
                    <a:pt x="12311" y="5472"/>
                    <a:pt x="12615" y="4074"/>
                    <a:pt x="12372" y="2706"/>
                  </a:cubicBezTo>
                  <a:cubicBezTo>
                    <a:pt x="12101" y="1354"/>
                    <a:pt x="11057" y="1"/>
                    <a:pt x="96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635228" y="4360980"/>
              <a:ext cx="324817" cy="282356"/>
            </a:xfrm>
            <a:custGeom>
              <a:rect b="b" l="l" r="r" t="t"/>
              <a:pathLst>
                <a:path extrusionOk="0" h="3530" w="4063">
                  <a:moveTo>
                    <a:pt x="1850" y="0"/>
                  </a:moveTo>
                  <a:cubicBezTo>
                    <a:pt x="1502" y="0"/>
                    <a:pt x="1195" y="373"/>
                    <a:pt x="1570" y="944"/>
                  </a:cubicBezTo>
                  <a:cubicBezTo>
                    <a:pt x="1296" y="663"/>
                    <a:pt x="1033" y="551"/>
                    <a:pt x="819" y="551"/>
                  </a:cubicBezTo>
                  <a:cubicBezTo>
                    <a:pt x="223" y="551"/>
                    <a:pt x="1" y="1409"/>
                    <a:pt x="962" y="1856"/>
                  </a:cubicBezTo>
                  <a:cubicBezTo>
                    <a:pt x="37" y="1881"/>
                    <a:pt x="304" y="2974"/>
                    <a:pt x="969" y="2974"/>
                  </a:cubicBezTo>
                  <a:cubicBezTo>
                    <a:pt x="1100" y="2974"/>
                    <a:pt x="1247" y="2931"/>
                    <a:pt x="1403" y="2829"/>
                  </a:cubicBezTo>
                  <a:lnTo>
                    <a:pt x="1403" y="2829"/>
                  </a:lnTo>
                  <a:cubicBezTo>
                    <a:pt x="1083" y="3075"/>
                    <a:pt x="1301" y="3529"/>
                    <a:pt x="1714" y="3529"/>
                  </a:cubicBezTo>
                  <a:cubicBezTo>
                    <a:pt x="1726" y="3529"/>
                    <a:pt x="1739" y="3529"/>
                    <a:pt x="1752" y="3528"/>
                  </a:cubicBezTo>
                  <a:cubicBezTo>
                    <a:pt x="2877" y="3315"/>
                    <a:pt x="4062" y="1491"/>
                    <a:pt x="3029" y="519"/>
                  </a:cubicBezTo>
                  <a:cubicBezTo>
                    <a:pt x="2955" y="430"/>
                    <a:pt x="2810" y="370"/>
                    <a:pt x="2680" y="370"/>
                  </a:cubicBezTo>
                  <a:cubicBezTo>
                    <a:pt x="2542" y="370"/>
                    <a:pt x="2421" y="438"/>
                    <a:pt x="2421" y="610"/>
                  </a:cubicBezTo>
                  <a:cubicBezTo>
                    <a:pt x="2358" y="184"/>
                    <a:pt x="2094" y="0"/>
                    <a:pt x="1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663449" y="3468479"/>
              <a:ext cx="794733" cy="858426"/>
            </a:xfrm>
            <a:custGeom>
              <a:rect b="b" l="l" r="r" t="t"/>
              <a:pathLst>
                <a:path extrusionOk="0" h="10732" w="9941">
                  <a:moveTo>
                    <a:pt x="3393" y="0"/>
                  </a:moveTo>
                  <a:cubicBezTo>
                    <a:pt x="3295" y="0"/>
                    <a:pt x="3197" y="11"/>
                    <a:pt x="3101" y="35"/>
                  </a:cubicBezTo>
                  <a:cubicBezTo>
                    <a:pt x="2341" y="217"/>
                    <a:pt x="1977" y="1129"/>
                    <a:pt x="2068" y="1889"/>
                  </a:cubicBezTo>
                  <a:cubicBezTo>
                    <a:pt x="2129" y="2649"/>
                    <a:pt x="2524" y="3379"/>
                    <a:pt x="2797" y="4078"/>
                  </a:cubicBezTo>
                  <a:cubicBezTo>
                    <a:pt x="2435" y="3871"/>
                    <a:pt x="2029" y="3730"/>
                    <a:pt x="1598" y="3730"/>
                  </a:cubicBezTo>
                  <a:cubicBezTo>
                    <a:pt x="1522" y="3730"/>
                    <a:pt x="1446" y="3734"/>
                    <a:pt x="1369" y="3743"/>
                  </a:cubicBezTo>
                  <a:cubicBezTo>
                    <a:pt x="882" y="3835"/>
                    <a:pt x="426" y="4139"/>
                    <a:pt x="244" y="4594"/>
                  </a:cubicBezTo>
                  <a:cubicBezTo>
                    <a:pt x="1" y="5081"/>
                    <a:pt x="122" y="5598"/>
                    <a:pt x="396" y="6053"/>
                  </a:cubicBezTo>
                  <a:cubicBezTo>
                    <a:pt x="670" y="6479"/>
                    <a:pt x="1065" y="6813"/>
                    <a:pt x="1490" y="7117"/>
                  </a:cubicBezTo>
                  <a:cubicBezTo>
                    <a:pt x="1414" y="7087"/>
                    <a:pt x="1331" y="7072"/>
                    <a:pt x="1247" y="7072"/>
                  </a:cubicBezTo>
                  <a:cubicBezTo>
                    <a:pt x="1163" y="7072"/>
                    <a:pt x="1080" y="7087"/>
                    <a:pt x="1004" y="7117"/>
                  </a:cubicBezTo>
                  <a:cubicBezTo>
                    <a:pt x="730" y="7239"/>
                    <a:pt x="578" y="7512"/>
                    <a:pt x="548" y="7816"/>
                  </a:cubicBezTo>
                  <a:cubicBezTo>
                    <a:pt x="518" y="8090"/>
                    <a:pt x="578" y="8394"/>
                    <a:pt x="670" y="8637"/>
                  </a:cubicBezTo>
                  <a:cubicBezTo>
                    <a:pt x="822" y="9093"/>
                    <a:pt x="1034" y="9519"/>
                    <a:pt x="1338" y="9701"/>
                  </a:cubicBezTo>
                  <a:cubicBezTo>
                    <a:pt x="1885" y="10248"/>
                    <a:pt x="2493" y="10582"/>
                    <a:pt x="3253" y="10674"/>
                  </a:cubicBezTo>
                  <a:cubicBezTo>
                    <a:pt x="3573" y="10712"/>
                    <a:pt x="3897" y="10731"/>
                    <a:pt x="4223" y="10731"/>
                  </a:cubicBezTo>
                  <a:cubicBezTo>
                    <a:pt x="5969" y="10731"/>
                    <a:pt x="7747" y="10171"/>
                    <a:pt x="9028" y="8941"/>
                  </a:cubicBezTo>
                  <a:cubicBezTo>
                    <a:pt x="9272" y="8728"/>
                    <a:pt x="9545" y="8424"/>
                    <a:pt x="9697" y="8060"/>
                  </a:cubicBezTo>
                  <a:cubicBezTo>
                    <a:pt x="9879" y="7695"/>
                    <a:pt x="9940" y="7148"/>
                    <a:pt x="9636" y="6813"/>
                  </a:cubicBezTo>
                  <a:cubicBezTo>
                    <a:pt x="9478" y="6690"/>
                    <a:pt x="9268" y="6607"/>
                    <a:pt x="9066" y="6607"/>
                  </a:cubicBezTo>
                  <a:cubicBezTo>
                    <a:pt x="8920" y="6607"/>
                    <a:pt x="8778" y="6650"/>
                    <a:pt x="8664" y="6753"/>
                  </a:cubicBezTo>
                  <a:cubicBezTo>
                    <a:pt x="9120" y="5841"/>
                    <a:pt x="9636" y="4929"/>
                    <a:pt x="9636" y="3926"/>
                  </a:cubicBezTo>
                  <a:cubicBezTo>
                    <a:pt x="9636" y="3348"/>
                    <a:pt x="9484" y="2740"/>
                    <a:pt x="9180" y="2224"/>
                  </a:cubicBezTo>
                  <a:cubicBezTo>
                    <a:pt x="8931" y="1807"/>
                    <a:pt x="8504" y="1391"/>
                    <a:pt x="7992" y="1391"/>
                  </a:cubicBezTo>
                  <a:cubicBezTo>
                    <a:pt x="7943" y="1391"/>
                    <a:pt x="7893" y="1395"/>
                    <a:pt x="7843" y="1403"/>
                  </a:cubicBezTo>
                  <a:cubicBezTo>
                    <a:pt x="7509" y="1464"/>
                    <a:pt x="7205" y="1707"/>
                    <a:pt x="6992" y="1950"/>
                  </a:cubicBezTo>
                  <a:cubicBezTo>
                    <a:pt x="6809" y="2254"/>
                    <a:pt x="6688" y="2558"/>
                    <a:pt x="6597" y="2923"/>
                  </a:cubicBezTo>
                  <a:cubicBezTo>
                    <a:pt x="6202" y="1889"/>
                    <a:pt x="5472" y="1008"/>
                    <a:pt x="4560" y="400"/>
                  </a:cubicBezTo>
                  <a:cubicBezTo>
                    <a:pt x="4194" y="180"/>
                    <a:pt x="3790" y="0"/>
                    <a:pt x="3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354861" y="3840821"/>
              <a:ext cx="72990" cy="104624"/>
            </a:xfrm>
            <a:custGeom>
              <a:rect b="b" l="l" r="r" t="t"/>
              <a:pathLst>
                <a:path extrusionOk="0" h="1308" w="913">
                  <a:moveTo>
                    <a:pt x="92" y="0"/>
                  </a:moveTo>
                  <a:cubicBezTo>
                    <a:pt x="92" y="0"/>
                    <a:pt x="1" y="456"/>
                    <a:pt x="183" y="791"/>
                  </a:cubicBezTo>
                  <a:cubicBezTo>
                    <a:pt x="365" y="1125"/>
                    <a:pt x="791" y="1307"/>
                    <a:pt x="791" y="1307"/>
                  </a:cubicBezTo>
                  <a:cubicBezTo>
                    <a:pt x="791" y="1307"/>
                    <a:pt x="912" y="851"/>
                    <a:pt x="700" y="487"/>
                  </a:cubicBezTo>
                  <a:cubicBezTo>
                    <a:pt x="487" y="152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243098" y="3940326"/>
              <a:ext cx="158051" cy="70869"/>
            </a:xfrm>
            <a:custGeom>
              <a:rect b="b" l="l" r="r" t="t"/>
              <a:pathLst>
                <a:path extrusionOk="0" h="886" w="1977">
                  <a:moveTo>
                    <a:pt x="996" y="1"/>
                  </a:moveTo>
                  <a:cubicBezTo>
                    <a:pt x="978" y="1"/>
                    <a:pt x="960" y="1"/>
                    <a:pt x="943" y="2"/>
                  </a:cubicBezTo>
                  <a:cubicBezTo>
                    <a:pt x="396" y="2"/>
                    <a:pt x="0" y="519"/>
                    <a:pt x="0" y="519"/>
                  </a:cubicBezTo>
                  <a:cubicBezTo>
                    <a:pt x="0" y="519"/>
                    <a:pt x="451" y="886"/>
                    <a:pt x="946" y="886"/>
                  </a:cubicBezTo>
                  <a:cubicBezTo>
                    <a:pt x="965" y="886"/>
                    <a:pt x="984" y="885"/>
                    <a:pt x="1003" y="884"/>
                  </a:cubicBezTo>
                  <a:cubicBezTo>
                    <a:pt x="1551" y="854"/>
                    <a:pt x="1976" y="398"/>
                    <a:pt x="1976" y="398"/>
                  </a:cubicBezTo>
                  <a:cubicBezTo>
                    <a:pt x="1976" y="398"/>
                    <a:pt x="1494" y="1"/>
                    <a:pt x="9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1256401" y="4479441"/>
              <a:ext cx="58360" cy="29755"/>
            </a:xfrm>
            <a:custGeom>
              <a:rect b="b" l="l" r="r" t="t"/>
              <a:pathLst>
                <a:path extrusionOk="0" h="372" w="730">
                  <a:moveTo>
                    <a:pt x="235" y="0"/>
                  </a:moveTo>
                  <a:cubicBezTo>
                    <a:pt x="108" y="0"/>
                    <a:pt x="0" y="41"/>
                    <a:pt x="0" y="41"/>
                  </a:cubicBezTo>
                  <a:cubicBezTo>
                    <a:pt x="0" y="41"/>
                    <a:pt x="122" y="253"/>
                    <a:pt x="304" y="345"/>
                  </a:cubicBezTo>
                  <a:cubicBezTo>
                    <a:pt x="365" y="365"/>
                    <a:pt x="433" y="372"/>
                    <a:pt x="496" y="372"/>
                  </a:cubicBezTo>
                  <a:cubicBezTo>
                    <a:pt x="622" y="372"/>
                    <a:pt x="730" y="345"/>
                    <a:pt x="730" y="345"/>
                  </a:cubicBezTo>
                  <a:cubicBezTo>
                    <a:pt x="730" y="345"/>
                    <a:pt x="608" y="101"/>
                    <a:pt x="426" y="41"/>
                  </a:cubicBezTo>
                  <a:cubicBezTo>
                    <a:pt x="365" y="10"/>
                    <a:pt x="298" y="0"/>
                    <a:pt x="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1256401" y="4409692"/>
              <a:ext cx="60838" cy="58471"/>
            </a:xfrm>
            <a:custGeom>
              <a:rect b="b" l="l" r="r" t="t"/>
              <a:pathLst>
                <a:path extrusionOk="0" h="731" w="761">
                  <a:moveTo>
                    <a:pt x="760" y="1"/>
                  </a:moveTo>
                  <a:cubicBezTo>
                    <a:pt x="760" y="1"/>
                    <a:pt x="456" y="1"/>
                    <a:pt x="213" y="183"/>
                  </a:cubicBezTo>
                  <a:cubicBezTo>
                    <a:pt x="31" y="366"/>
                    <a:pt x="0" y="730"/>
                    <a:pt x="0" y="730"/>
                  </a:cubicBezTo>
                  <a:cubicBezTo>
                    <a:pt x="0" y="730"/>
                    <a:pt x="304" y="730"/>
                    <a:pt x="547" y="518"/>
                  </a:cubicBezTo>
                  <a:cubicBezTo>
                    <a:pt x="760" y="335"/>
                    <a:pt x="760" y="1"/>
                    <a:pt x="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1217548" y="3476078"/>
              <a:ext cx="82663" cy="82787"/>
            </a:xfrm>
            <a:custGeom>
              <a:rect b="b" l="l" r="r" t="t"/>
              <a:pathLst>
                <a:path extrusionOk="0" h="1035" w="1034">
                  <a:moveTo>
                    <a:pt x="973" y="1"/>
                  </a:moveTo>
                  <a:lnTo>
                    <a:pt x="973" y="1"/>
                  </a:lnTo>
                  <a:cubicBezTo>
                    <a:pt x="973" y="1"/>
                    <a:pt x="517" y="1"/>
                    <a:pt x="274" y="305"/>
                  </a:cubicBezTo>
                  <a:cubicBezTo>
                    <a:pt x="0" y="578"/>
                    <a:pt x="0" y="1034"/>
                    <a:pt x="0" y="1034"/>
                  </a:cubicBezTo>
                  <a:cubicBezTo>
                    <a:pt x="0" y="1034"/>
                    <a:pt x="456" y="1034"/>
                    <a:pt x="730" y="730"/>
                  </a:cubicBezTo>
                  <a:cubicBezTo>
                    <a:pt x="1033" y="426"/>
                    <a:pt x="973" y="1"/>
                    <a:pt x="9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695027" y="3711641"/>
              <a:ext cx="72990" cy="37114"/>
            </a:xfrm>
            <a:custGeom>
              <a:rect b="b" l="l" r="r" t="t"/>
              <a:pathLst>
                <a:path extrusionOk="0" h="464" w="913">
                  <a:moveTo>
                    <a:pt x="318" y="1"/>
                  </a:moveTo>
                  <a:cubicBezTo>
                    <a:pt x="146" y="1"/>
                    <a:pt x="1" y="65"/>
                    <a:pt x="1" y="65"/>
                  </a:cubicBezTo>
                  <a:cubicBezTo>
                    <a:pt x="1" y="65"/>
                    <a:pt x="123" y="308"/>
                    <a:pt x="366" y="430"/>
                  </a:cubicBezTo>
                  <a:cubicBezTo>
                    <a:pt x="432" y="455"/>
                    <a:pt x="503" y="464"/>
                    <a:pt x="571" y="464"/>
                  </a:cubicBezTo>
                  <a:cubicBezTo>
                    <a:pt x="752" y="464"/>
                    <a:pt x="913" y="399"/>
                    <a:pt x="913" y="399"/>
                  </a:cubicBezTo>
                  <a:cubicBezTo>
                    <a:pt x="913" y="399"/>
                    <a:pt x="791" y="126"/>
                    <a:pt x="518" y="35"/>
                  </a:cubicBezTo>
                  <a:cubicBezTo>
                    <a:pt x="451" y="10"/>
                    <a:pt x="383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1113060" y="3398330"/>
              <a:ext cx="94815" cy="148377"/>
            </a:xfrm>
            <a:custGeom>
              <a:rect b="b" l="l" r="r" t="t"/>
              <a:pathLst>
                <a:path extrusionOk="0" h="1855" w="1186">
                  <a:moveTo>
                    <a:pt x="243" y="0"/>
                  </a:moveTo>
                  <a:cubicBezTo>
                    <a:pt x="243" y="0"/>
                    <a:pt x="0" y="517"/>
                    <a:pt x="213" y="1064"/>
                  </a:cubicBezTo>
                  <a:cubicBezTo>
                    <a:pt x="395" y="1581"/>
                    <a:pt x="973" y="1854"/>
                    <a:pt x="973" y="1854"/>
                  </a:cubicBezTo>
                  <a:cubicBezTo>
                    <a:pt x="973" y="1854"/>
                    <a:pt x="1185" y="1307"/>
                    <a:pt x="1003" y="791"/>
                  </a:cubicBezTo>
                  <a:cubicBezTo>
                    <a:pt x="821" y="304"/>
                    <a:pt x="243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758264" y="4468083"/>
              <a:ext cx="136146" cy="124061"/>
            </a:xfrm>
            <a:custGeom>
              <a:rect b="b" l="l" r="r" t="t"/>
              <a:pathLst>
                <a:path extrusionOk="0" h="1551" w="1703">
                  <a:moveTo>
                    <a:pt x="1277" y="0"/>
                  </a:moveTo>
                  <a:cubicBezTo>
                    <a:pt x="1094" y="0"/>
                    <a:pt x="1064" y="213"/>
                    <a:pt x="912" y="213"/>
                  </a:cubicBezTo>
                  <a:cubicBezTo>
                    <a:pt x="882" y="213"/>
                    <a:pt x="851" y="213"/>
                    <a:pt x="791" y="183"/>
                  </a:cubicBezTo>
                  <a:cubicBezTo>
                    <a:pt x="760" y="152"/>
                    <a:pt x="730" y="61"/>
                    <a:pt x="639" y="61"/>
                  </a:cubicBezTo>
                  <a:cubicBezTo>
                    <a:pt x="578" y="61"/>
                    <a:pt x="487" y="152"/>
                    <a:pt x="456" y="213"/>
                  </a:cubicBezTo>
                  <a:cubicBezTo>
                    <a:pt x="426" y="304"/>
                    <a:pt x="456" y="395"/>
                    <a:pt x="456" y="487"/>
                  </a:cubicBezTo>
                  <a:cubicBezTo>
                    <a:pt x="456" y="608"/>
                    <a:pt x="456" y="669"/>
                    <a:pt x="426" y="760"/>
                  </a:cubicBezTo>
                  <a:cubicBezTo>
                    <a:pt x="304" y="882"/>
                    <a:pt x="122" y="851"/>
                    <a:pt x="31" y="1003"/>
                  </a:cubicBezTo>
                  <a:cubicBezTo>
                    <a:pt x="0" y="1125"/>
                    <a:pt x="31" y="1277"/>
                    <a:pt x="122" y="1368"/>
                  </a:cubicBezTo>
                  <a:cubicBezTo>
                    <a:pt x="243" y="1459"/>
                    <a:pt x="335" y="1550"/>
                    <a:pt x="487" y="1550"/>
                  </a:cubicBezTo>
                  <a:lnTo>
                    <a:pt x="791" y="1550"/>
                  </a:lnTo>
                  <a:cubicBezTo>
                    <a:pt x="1064" y="1520"/>
                    <a:pt x="1307" y="1429"/>
                    <a:pt x="1490" y="1155"/>
                  </a:cubicBezTo>
                  <a:cubicBezTo>
                    <a:pt x="1672" y="943"/>
                    <a:pt x="1702" y="639"/>
                    <a:pt x="1642" y="365"/>
                  </a:cubicBezTo>
                  <a:cubicBezTo>
                    <a:pt x="1550" y="213"/>
                    <a:pt x="1490" y="31"/>
                    <a:pt x="1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0" name="Google Shape;290;p4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1" name="Google Shape;291;p4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292" name="Google Shape;292;p4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293" name="Google Shape;293;p4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5" name="Google Shape;295;p4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296" name="Google Shape;296;p4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4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4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4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4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4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4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4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4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4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4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4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4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4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4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4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4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4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4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4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4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4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4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4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4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4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4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4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4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4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4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4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4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4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4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4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4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4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4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4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4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4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56" name="Google Shape;356;p4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4"/>
          <p:cNvSpPr txBox="1"/>
          <p:nvPr>
            <p:ph type="title"/>
          </p:nvPr>
        </p:nvSpPr>
        <p:spPr>
          <a:xfrm>
            <a:off x="1837863" y="1407600"/>
            <a:ext cx="2592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8" name="Google Shape;358;p4"/>
          <p:cNvSpPr txBox="1"/>
          <p:nvPr>
            <p:ph idx="2" type="title"/>
          </p:nvPr>
        </p:nvSpPr>
        <p:spPr>
          <a:xfrm>
            <a:off x="1060738" y="1693758"/>
            <a:ext cx="72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9" name="Google Shape;359;p4"/>
          <p:cNvSpPr txBox="1"/>
          <p:nvPr>
            <p:ph idx="1" type="subTitle"/>
          </p:nvPr>
        </p:nvSpPr>
        <p:spPr>
          <a:xfrm>
            <a:off x="1837863" y="1885500"/>
            <a:ext cx="2592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60" name="Google Shape;360;p4"/>
          <p:cNvSpPr txBox="1"/>
          <p:nvPr>
            <p:ph idx="3" type="title"/>
          </p:nvPr>
        </p:nvSpPr>
        <p:spPr>
          <a:xfrm>
            <a:off x="1837863" y="2512800"/>
            <a:ext cx="2592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1" name="Google Shape;361;p4"/>
          <p:cNvSpPr txBox="1"/>
          <p:nvPr>
            <p:ph idx="4" type="title"/>
          </p:nvPr>
        </p:nvSpPr>
        <p:spPr>
          <a:xfrm>
            <a:off x="1060738" y="2798742"/>
            <a:ext cx="72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2" name="Google Shape;362;p4"/>
          <p:cNvSpPr txBox="1"/>
          <p:nvPr>
            <p:ph idx="5" type="subTitle"/>
          </p:nvPr>
        </p:nvSpPr>
        <p:spPr>
          <a:xfrm>
            <a:off x="1837863" y="2990700"/>
            <a:ext cx="2592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63" name="Google Shape;363;p4"/>
          <p:cNvSpPr txBox="1"/>
          <p:nvPr>
            <p:ph idx="6" type="title"/>
          </p:nvPr>
        </p:nvSpPr>
        <p:spPr>
          <a:xfrm>
            <a:off x="1837863" y="3613157"/>
            <a:ext cx="2592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4" name="Google Shape;364;p4"/>
          <p:cNvSpPr txBox="1"/>
          <p:nvPr>
            <p:ph idx="7" type="title"/>
          </p:nvPr>
        </p:nvSpPr>
        <p:spPr>
          <a:xfrm>
            <a:off x="1060738" y="3895882"/>
            <a:ext cx="72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5" name="Google Shape;365;p4"/>
          <p:cNvSpPr txBox="1"/>
          <p:nvPr>
            <p:ph idx="8" type="subTitle"/>
          </p:nvPr>
        </p:nvSpPr>
        <p:spPr>
          <a:xfrm>
            <a:off x="1837863" y="4091057"/>
            <a:ext cx="2592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66" name="Google Shape;366;p4"/>
          <p:cNvSpPr txBox="1"/>
          <p:nvPr>
            <p:ph idx="9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7" name="Google Shape;367;p4"/>
          <p:cNvSpPr txBox="1"/>
          <p:nvPr>
            <p:ph idx="13" type="title"/>
          </p:nvPr>
        </p:nvSpPr>
        <p:spPr>
          <a:xfrm>
            <a:off x="5546400" y="1407600"/>
            <a:ext cx="2592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8" name="Google Shape;368;p4"/>
          <p:cNvSpPr txBox="1"/>
          <p:nvPr>
            <p:ph idx="14" type="title"/>
          </p:nvPr>
        </p:nvSpPr>
        <p:spPr>
          <a:xfrm>
            <a:off x="4770600" y="1693758"/>
            <a:ext cx="72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9" name="Google Shape;369;p4"/>
          <p:cNvSpPr txBox="1"/>
          <p:nvPr>
            <p:ph idx="15" type="subTitle"/>
          </p:nvPr>
        </p:nvSpPr>
        <p:spPr>
          <a:xfrm>
            <a:off x="5546400" y="1885500"/>
            <a:ext cx="2592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70" name="Google Shape;370;p4"/>
          <p:cNvSpPr txBox="1"/>
          <p:nvPr>
            <p:ph idx="16" type="title"/>
          </p:nvPr>
        </p:nvSpPr>
        <p:spPr>
          <a:xfrm>
            <a:off x="5546400" y="2512800"/>
            <a:ext cx="2592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1" name="Google Shape;371;p4"/>
          <p:cNvSpPr txBox="1"/>
          <p:nvPr>
            <p:ph idx="17" type="title"/>
          </p:nvPr>
        </p:nvSpPr>
        <p:spPr>
          <a:xfrm>
            <a:off x="4770600" y="2798742"/>
            <a:ext cx="72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2" name="Google Shape;372;p4"/>
          <p:cNvSpPr txBox="1"/>
          <p:nvPr>
            <p:ph idx="18" type="subTitle"/>
          </p:nvPr>
        </p:nvSpPr>
        <p:spPr>
          <a:xfrm>
            <a:off x="5546400" y="2990700"/>
            <a:ext cx="2592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73" name="Google Shape;373;p4"/>
          <p:cNvSpPr txBox="1"/>
          <p:nvPr>
            <p:ph idx="19" type="title"/>
          </p:nvPr>
        </p:nvSpPr>
        <p:spPr>
          <a:xfrm>
            <a:off x="5546400" y="3613157"/>
            <a:ext cx="2592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4" name="Google Shape;374;p4"/>
          <p:cNvSpPr txBox="1"/>
          <p:nvPr>
            <p:ph idx="20" type="title"/>
          </p:nvPr>
        </p:nvSpPr>
        <p:spPr>
          <a:xfrm>
            <a:off x="4770600" y="3895882"/>
            <a:ext cx="72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5" name="Google Shape;375;p4"/>
          <p:cNvSpPr txBox="1"/>
          <p:nvPr>
            <p:ph idx="21" type="subTitle"/>
          </p:nvPr>
        </p:nvSpPr>
        <p:spPr>
          <a:xfrm>
            <a:off x="5546400" y="4091057"/>
            <a:ext cx="2592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58" name="Shape 2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9" name="Google Shape;2759;p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60" name="Google Shape;2760;p3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61" name="Google Shape;276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62" name="Shape 2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3" name="Google Shape;2763;p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64" name="Google Shape;276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65" name="Shape 2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6" name="Google Shape;276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7" name="Google Shape;2767;p3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768" name="Google Shape;2768;p3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69" name="Google Shape;2769;p3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70" name="Google Shape;277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7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3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773" name="Google Shape;277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76" name="Google Shape;2776;p3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77" name="Google Shape;277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78" name="Shape 2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9" name="Google Shape;277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5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378" name="Google Shape;378;p5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5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5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5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5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5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5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5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5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5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5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5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96" name="Google Shape;396;p5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397" name="Google Shape;397;p5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5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5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5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5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5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5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5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5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5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7" name="Google Shape;407;p5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8" name="Google Shape;408;p5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9" name="Google Shape;409;p5"/>
          <p:cNvGrpSpPr/>
          <p:nvPr/>
        </p:nvGrpSpPr>
        <p:grpSpPr>
          <a:xfrm>
            <a:off x="230643" y="4100850"/>
            <a:ext cx="413156" cy="1006643"/>
            <a:chOff x="128217" y="4100850"/>
            <a:chExt cx="413156" cy="1006643"/>
          </a:xfrm>
        </p:grpSpPr>
        <p:sp>
          <p:nvSpPr>
            <p:cNvPr id="410" name="Google Shape;410;p5"/>
            <p:cNvSpPr/>
            <p:nvPr/>
          </p:nvSpPr>
          <p:spPr>
            <a:xfrm>
              <a:off x="342070" y="4382886"/>
              <a:ext cx="34057" cy="724607"/>
            </a:xfrm>
            <a:custGeom>
              <a:rect b="b" l="l" r="r" t="t"/>
              <a:pathLst>
                <a:path extrusionOk="0" h="9059" w="426">
                  <a:moveTo>
                    <a:pt x="0" y="0"/>
                  </a:moveTo>
                  <a:lnTo>
                    <a:pt x="0" y="9058"/>
                  </a:lnTo>
                  <a:lnTo>
                    <a:pt x="426" y="905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5"/>
            <p:cNvSpPr/>
            <p:nvPr/>
          </p:nvSpPr>
          <p:spPr>
            <a:xfrm>
              <a:off x="220554" y="4168920"/>
              <a:ext cx="320819" cy="252920"/>
            </a:xfrm>
            <a:custGeom>
              <a:rect b="b" l="l" r="r" t="t"/>
              <a:pathLst>
                <a:path extrusionOk="0" h="3162" w="4013">
                  <a:moveTo>
                    <a:pt x="0" y="0"/>
                  </a:moveTo>
                  <a:cubicBezTo>
                    <a:pt x="699" y="0"/>
                    <a:pt x="1216" y="578"/>
                    <a:pt x="1216" y="1216"/>
                  </a:cubicBezTo>
                  <a:lnTo>
                    <a:pt x="1216" y="3040"/>
                  </a:lnTo>
                  <a:lnTo>
                    <a:pt x="973" y="3162"/>
                  </a:lnTo>
                  <a:lnTo>
                    <a:pt x="3800" y="3162"/>
                  </a:lnTo>
                  <a:cubicBezTo>
                    <a:pt x="3921" y="3162"/>
                    <a:pt x="4013" y="3070"/>
                    <a:pt x="4013" y="2949"/>
                  </a:cubicBezTo>
                  <a:lnTo>
                    <a:pt x="4013" y="1216"/>
                  </a:lnTo>
                  <a:cubicBezTo>
                    <a:pt x="4013" y="578"/>
                    <a:pt x="3465" y="0"/>
                    <a:pt x="2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5"/>
            <p:cNvSpPr/>
            <p:nvPr/>
          </p:nvSpPr>
          <p:spPr>
            <a:xfrm>
              <a:off x="128217" y="4168920"/>
              <a:ext cx="189630" cy="248041"/>
            </a:xfrm>
            <a:custGeom>
              <a:rect b="b" l="l" r="r" t="t"/>
              <a:pathLst>
                <a:path extrusionOk="0" h="3101" w="2372">
                  <a:moveTo>
                    <a:pt x="1216" y="0"/>
                  </a:moveTo>
                  <a:cubicBezTo>
                    <a:pt x="547" y="0"/>
                    <a:pt x="0" y="578"/>
                    <a:pt x="0" y="1216"/>
                  </a:cubicBezTo>
                  <a:lnTo>
                    <a:pt x="0" y="2979"/>
                  </a:lnTo>
                  <a:cubicBezTo>
                    <a:pt x="0" y="3070"/>
                    <a:pt x="61" y="3101"/>
                    <a:pt x="91" y="3101"/>
                  </a:cubicBezTo>
                  <a:lnTo>
                    <a:pt x="2280" y="3101"/>
                  </a:lnTo>
                  <a:cubicBezTo>
                    <a:pt x="2341" y="3101"/>
                    <a:pt x="2371" y="3040"/>
                    <a:pt x="2371" y="2979"/>
                  </a:cubicBezTo>
                  <a:lnTo>
                    <a:pt x="2371" y="1216"/>
                  </a:lnTo>
                  <a:cubicBezTo>
                    <a:pt x="2371" y="578"/>
                    <a:pt x="1854" y="31"/>
                    <a:pt x="12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5"/>
            <p:cNvSpPr/>
            <p:nvPr/>
          </p:nvSpPr>
          <p:spPr>
            <a:xfrm>
              <a:off x="339592" y="4100850"/>
              <a:ext cx="63236" cy="153256"/>
            </a:xfrm>
            <a:custGeom>
              <a:rect b="b" l="l" r="r" t="t"/>
              <a:pathLst>
                <a:path extrusionOk="0" h="1916" w="791">
                  <a:moveTo>
                    <a:pt x="1" y="0"/>
                  </a:moveTo>
                  <a:lnTo>
                    <a:pt x="1" y="1642"/>
                  </a:lnTo>
                  <a:cubicBezTo>
                    <a:pt x="1" y="1794"/>
                    <a:pt x="122" y="1915"/>
                    <a:pt x="274" y="1915"/>
                  </a:cubicBezTo>
                  <a:cubicBezTo>
                    <a:pt x="426" y="1915"/>
                    <a:pt x="517" y="1794"/>
                    <a:pt x="517" y="1642"/>
                  </a:cubicBezTo>
                  <a:cubicBezTo>
                    <a:pt x="517" y="1490"/>
                    <a:pt x="426" y="1368"/>
                    <a:pt x="274" y="1368"/>
                  </a:cubicBezTo>
                  <a:lnTo>
                    <a:pt x="274" y="547"/>
                  </a:lnTo>
                  <a:lnTo>
                    <a:pt x="791" y="456"/>
                  </a:lnTo>
                  <a:lnTo>
                    <a:pt x="7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" name="Google Shape;414;p5"/>
          <p:cNvGrpSpPr/>
          <p:nvPr/>
        </p:nvGrpSpPr>
        <p:grpSpPr>
          <a:xfrm>
            <a:off x="2154823" y="4691638"/>
            <a:ext cx="2019411" cy="415855"/>
            <a:chOff x="2154823" y="4691638"/>
            <a:chExt cx="2019411" cy="415855"/>
          </a:xfrm>
        </p:grpSpPr>
        <p:sp>
          <p:nvSpPr>
            <p:cNvPr id="415" name="Google Shape;415;p5"/>
            <p:cNvSpPr/>
            <p:nvPr/>
          </p:nvSpPr>
          <p:spPr>
            <a:xfrm>
              <a:off x="2154823" y="4792742"/>
              <a:ext cx="2019411" cy="314751"/>
            </a:xfrm>
            <a:custGeom>
              <a:rect b="b" l="l" r="r" t="t"/>
              <a:pathLst>
                <a:path extrusionOk="0" h="3935" w="25260">
                  <a:moveTo>
                    <a:pt x="17285" y="0"/>
                  </a:moveTo>
                  <a:cubicBezTo>
                    <a:pt x="16170" y="0"/>
                    <a:pt x="15068" y="607"/>
                    <a:pt x="14499" y="1898"/>
                  </a:cubicBezTo>
                  <a:cubicBezTo>
                    <a:pt x="14128" y="1798"/>
                    <a:pt x="13776" y="1750"/>
                    <a:pt x="13440" y="1750"/>
                  </a:cubicBezTo>
                  <a:cubicBezTo>
                    <a:pt x="12345" y="1750"/>
                    <a:pt x="11430" y="2260"/>
                    <a:pt x="10639" y="3144"/>
                  </a:cubicBezTo>
                  <a:cubicBezTo>
                    <a:pt x="10329" y="2738"/>
                    <a:pt x="9724" y="2491"/>
                    <a:pt x="9098" y="2491"/>
                  </a:cubicBezTo>
                  <a:cubicBezTo>
                    <a:pt x="8740" y="2491"/>
                    <a:pt x="8376" y="2572"/>
                    <a:pt x="8055" y="2749"/>
                  </a:cubicBezTo>
                  <a:cubicBezTo>
                    <a:pt x="7677" y="1517"/>
                    <a:pt x="6643" y="853"/>
                    <a:pt x="5623" y="853"/>
                  </a:cubicBezTo>
                  <a:cubicBezTo>
                    <a:pt x="4756" y="853"/>
                    <a:pt x="3899" y="1334"/>
                    <a:pt x="3465" y="2353"/>
                  </a:cubicBezTo>
                  <a:cubicBezTo>
                    <a:pt x="3176" y="2271"/>
                    <a:pt x="2902" y="2232"/>
                    <a:pt x="2641" y="2232"/>
                  </a:cubicBezTo>
                  <a:cubicBezTo>
                    <a:pt x="1559" y="2232"/>
                    <a:pt x="711" y="2905"/>
                    <a:pt x="0" y="3934"/>
                  </a:cubicBezTo>
                  <a:lnTo>
                    <a:pt x="25259" y="3934"/>
                  </a:lnTo>
                  <a:cubicBezTo>
                    <a:pt x="24117" y="2958"/>
                    <a:pt x="22918" y="2281"/>
                    <a:pt x="21591" y="2281"/>
                  </a:cubicBezTo>
                  <a:cubicBezTo>
                    <a:pt x="21223" y="2281"/>
                    <a:pt x="20846" y="2333"/>
                    <a:pt x="20457" y="2445"/>
                  </a:cubicBezTo>
                  <a:cubicBezTo>
                    <a:pt x="19961" y="859"/>
                    <a:pt x="18613" y="0"/>
                    <a:pt x="17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5"/>
            <p:cNvSpPr/>
            <p:nvPr/>
          </p:nvSpPr>
          <p:spPr>
            <a:xfrm>
              <a:off x="2480439" y="4897846"/>
              <a:ext cx="809283" cy="209647"/>
            </a:xfrm>
            <a:custGeom>
              <a:rect b="b" l="l" r="r" t="t"/>
              <a:pathLst>
                <a:path extrusionOk="0" h="2621" w="10123">
                  <a:moveTo>
                    <a:pt x="5318" y="1"/>
                  </a:moveTo>
                  <a:cubicBezTo>
                    <a:pt x="4431" y="1"/>
                    <a:pt x="3525" y="583"/>
                    <a:pt x="3192" y="1647"/>
                  </a:cubicBezTo>
                  <a:cubicBezTo>
                    <a:pt x="2934" y="1566"/>
                    <a:pt x="2682" y="1528"/>
                    <a:pt x="2436" y="1528"/>
                  </a:cubicBezTo>
                  <a:cubicBezTo>
                    <a:pt x="1577" y="1528"/>
                    <a:pt x="779" y="1983"/>
                    <a:pt x="0" y="2620"/>
                  </a:cubicBezTo>
                  <a:lnTo>
                    <a:pt x="10122" y="2620"/>
                  </a:lnTo>
                  <a:cubicBezTo>
                    <a:pt x="9503" y="1729"/>
                    <a:pt x="8764" y="1161"/>
                    <a:pt x="7821" y="1161"/>
                  </a:cubicBezTo>
                  <a:cubicBezTo>
                    <a:pt x="7606" y="1161"/>
                    <a:pt x="7380" y="1190"/>
                    <a:pt x="7143" y="1252"/>
                  </a:cubicBezTo>
                  <a:cubicBezTo>
                    <a:pt x="6772" y="399"/>
                    <a:pt x="6051" y="1"/>
                    <a:pt x="5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5"/>
            <p:cNvSpPr/>
            <p:nvPr/>
          </p:nvSpPr>
          <p:spPr>
            <a:xfrm>
              <a:off x="3656510" y="4752428"/>
              <a:ext cx="58440" cy="48712"/>
            </a:xfrm>
            <a:custGeom>
              <a:rect b="b" l="l" r="r" t="t"/>
              <a:pathLst>
                <a:path extrusionOk="0" h="609" w="731">
                  <a:moveTo>
                    <a:pt x="730" y="0"/>
                  </a:moveTo>
                  <a:cubicBezTo>
                    <a:pt x="730" y="0"/>
                    <a:pt x="426" y="0"/>
                    <a:pt x="244" y="152"/>
                  </a:cubicBezTo>
                  <a:cubicBezTo>
                    <a:pt x="31" y="304"/>
                    <a:pt x="1" y="608"/>
                    <a:pt x="1" y="608"/>
                  </a:cubicBezTo>
                  <a:cubicBezTo>
                    <a:pt x="1" y="608"/>
                    <a:pt x="305" y="608"/>
                    <a:pt x="487" y="456"/>
                  </a:cubicBezTo>
                  <a:cubicBezTo>
                    <a:pt x="670" y="304"/>
                    <a:pt x="730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5"/>
            <p:cNvSpPr/>
            <p:nvPr/>
          </p:nvSpPr>
          <p:spPr>
            <a:xfrm>
              <a:off x="3598230" y="4691638"/>
              <a:ext cx="55961" cy="99744"/>
            </a:xfrm>
            <a:custGeom>
              <a:rect b="b" l="l" r="r" t="t"/>
              <a:pathLst>
                <a:path extrusionOk="0" h="1247" w="700">
                  <a:moveTo>
                    <a:pt x="213" y="0"/>
                  </a:moveTo>
                  <a:cubicBezTo>
                    <a:pt x="213" y="0"/>
                    <a:pt x="0" y="335"/>
                    <a:pt x="92" y="669"/>
                  </a:cubicBezTo>
                  <a:cubicBezTo>
                    <a:pt x="152" y="1034"/>
                    <a:pt x="517" y="1247"/>
                    <a:pt x="517" y="1247"/>
                  </a:cubicBezTo>
                  <a:cubicBezTo>
                    <a:pt x="517" y="1247"/>
                    <a:pt x="699" y="912"/>
                    <a:pt x="608" y="578"/>
                  </a:cubicBezTo>
                  <a:cubicBezTo>
                    <a:pt x="517" y="213"/>
                    <a:pt x="213" y="0"/>
                    <a:pt x="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5"/>
            <p:cNvSpPr/>
            <p:nvPr/>
          </p:nvSpPr>
          <p:spPr>
            <a:xfrm>
              <a:off x="2611629" y="4932320"/>
              <a:ext cx="43810" cy="73029"/>
            </a:xfrm>
            <a:custGeom>
              <a:rect b="b" l="l" r="r" t="t"/>
              <a:pathLst>
                <a:path extrusionOk="0" h="913" w="548">
                  <a:moveTo>
                    <a:pt x="396" y="1"/>
                  </a:moveTo>
                  <a:cubicBezTo>
                    <a:pt x="396" y="1"/>
                    <a:pt x="153" y="153"/>
                    <a:pt x="92" y="396"/>
                  </a:cubicBezTo>
                  <a:cubicBezTo>
                    <a:pt x="1" y="639"/>
                    <a:pt x="153" y="912"/>
                    <a:pt x="153" y="912"/>
                  </a:cubicBezTo>
                  <a:cubicBezTo>
                    <a:pt x="153" y="912"/>
                    <a:pt x="396" y="760"/>
                    <a:pt x="457" y="487"/>
                  </a:cubicBezTo>
                  <a:cubicBezTo>
                    <a:pt x="548" y="244"/>
                    <a:pt x="396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5"/>
            <p:cNvSpPr/>
            <p:nvPr/>
          </p:nvSpPr>
          <p:spPr>
            <a:xfrm>
              <a:off x="2524169" y="4937200"/>
              <a:ext cx="77866" cy="70629"/>
            </a:xfrm>
            <a:custGeom>
              <a:rect b="b" l="l" r="r" t="t"/>
              <a:pathLst>
                <a:path extrusionOk="0" h="883" w="974">
                  <a:moveTo>
                    <a:pt x="0" y="0"/>
                  </a:moveTo>
                  <a:cubicBezTo>
                    <a:pt x="0" y="0"/>
                    <a:pt x="31" y="426"/>
                    <a:pt x="304" y="639"/>
                  </a:cubicBezTo>
                  <a:cubicBezTo>
                    <a:pt x="528" y="862"/>
                    <a:pt x="833" y="883"/>
                    <a:pt x="937" y="883"/>
                  </a:cubicBezTo>
                  <a:cubicBezTo>
                    <a:pt x="960" y="883"/>
                    <a:pt x="973" y="882"/>
                    <a:pt x="973" y="882"/>
                  </a:cubicBezTo>
                  <a:cubicBezTo>
                    <a:pt x="973" y="882"/>
                    <a:pt x="943" y="456"/>
                    <a:pt x="669" y="244"/>
                  </a:cubicBezTo>
                  <a:cubicBezTo>
                    <a:pt x="426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1" name="Google Shape;421;p5"/>
          <p:cNvGrpSpPr/>
          <p:nvPr/>
        </p:nvGrpSpPr>
        <p:grpSpPr>
          <a:xfrm>
            <a:off x="154919" y="4950158"/>
            <a:ext cx="609980" cy="157335"/>
            <a:chOff x="154919" y="4950158"/>
            <a:chExt cx="609980" cy="157335"/>
          </a:xfrm>
        </p:grpSpPr>
        <p:sp>
          <p:nvSpPr>
            <p:cNvPr id="422" name="Google Shape;422;p5"/>
            <p:cNvSpPr/>
            <p:nvPr/>
          </p:nvSpPr>
          <p:spPr>
            <a:xfrm>
              <a:off x="154919" y="4950158"/>
              <a:ext cx="609980" cy="157335"/>
            </a:xfrm>
            <a:custGeom>
              <a:rect b="b" l="l" r="r" t="t"/>
              <a:pathLst>
                <a:path extrusionOk="0" h="1967" w="7630">
                  <a:moveTo>
                    <a:pt x="4011" y="1"/>
                  </a:moveTo>
                  <a:cubicBezTo>
                    <a:pt x="3348" y="1"/>
                    <a:pt x="2667" y="427"/>
                    <a:pt x="2402" y="1206"/>
                  </a:cubicBezTo>
                  <a:cubicBezTo>
                    <a:pt x="2208" y="1146"/>
                    <a:pt x="2019" y="1118"/>
                    <a:pt x="1833" y="1118"/>
                  </a:cubicBezTo>
                  <a:cubicBezTo>
                    <a:pt x="1176" y="1118"/>
                    <a:pt x="570" y="1468"/>
                    <a:pt x="1" y="1966"/>
                  </a:cubicBezTo>
                  <a:lnTo>
                    <a:pt x="7630" y="1966"/>
                  </a:lnTo>
                  <a:cubicBezTo>
                    <a:pt x="7157" y="1295"/>
                    <a:pt x="6604" y="867"/>
                    <a:pt x="5885" y="867"/>
                  </a:cubicBezTo>
                  <a:cubicBezTo>
                    <a:pt x="5725" y="867"/>
                    <a:pt x="5558" y="888"/>
                    <a:pt x="5381" y="933"/>
                  </a:cubicBezTo>
                  <a:cubicBezTo>
                    <a:pt x="5104" y="297"/>
                    <a:pt x="4564" y="1"/>
                    <a:pt x="40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5"/>
            <p:cNvSpPr/>
            <p:nvPr/>
          </p:nvSpPr>
          <p:spPr>
            <a:xfrm>
              <a:off x="512113" y="5007669"/>
              <a:ext cx="72990" cy="70629"/>
            </a:xfrm>
            <a:custGeom>
              <a:rect b="b" l="l" r="r" t="t"/>
              <a:pathLst>
                <a:path extrusionOk="0" h="883" w="913">
                  <a:moveTo>
                    <a:pt x="822" y="1"/>
                  </a:moveTo>
                  <a:cubicBezTo>
                    <a:pt x="396" y="183"/>
                    <a:pt x="92" y="518"/>
                    <a:pt x="1" y="882"/>
                  </a:cubicBezTo>
                  <a:cubicBezTo>
                    <a:pt x="1" y="882"/>
                    <a:pt x="244" y="457"/>
                    <a:pt x="913" y="214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5"/>
            <p:cNvSpPr/>
            <p:nvPr/>
          </p:nvSpPr>
          <p:spPr>
            <a:xfrm>
              <a:off x="346867" y="5034464"/>
              <a:ext cx="43890" cy="46233"/>
            </a:xfrm>
            <a:custGeom>
              <a:rect b="b" l="l" r="r" t="t"/>
              <a:pathLst>
                <a:path extrusionOk="0" h="578" w="549">
                  <a:moveTo>
                    <a:pt x="31" y="0"/>
                  </a:moveTo>
                  <a:lnTo>
                    <a:pt x="1" y="152"/>
                  </a:lnTo>
                  <a:cubicBezTo>
                    <a:pt x="1" y="152"/>
                    <a:pt x="396" y="335"/>
                    <a:pt x="548" y="578"/>
                  </a:cubicBezTo>
                  <a:cubicBezTo>
                    <a:pt x="396" y="304"/>
                    <a:pt x="244" y="122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5" name="Google Shape;425;p5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426" name="Google Shape;426;p5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427" name="Google Shape;427;p5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5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9" name="Google Shape;429;p5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430" name="Google Shape;430;p5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5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5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5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5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5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5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5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5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5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5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5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5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5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5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5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5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5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5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5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5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5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5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5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5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5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5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5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5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5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5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5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5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5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5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5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5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5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5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5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5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5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90" name="Google Shape;490;p5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1" name="Google Shape;491;p5"/>
          <p:cNvGrpSpPr/>
          <p:nvPr/>
        </p:nvGrpSpPr>
        <p:grpSpPr>
          <a:xfrm>
            <a:off x="8500193" y="4148281"/>
            <a:ext cx="592952" cy="967689"/>
            <a:chOff x="8071153" y="3759204"/>
            <a:chExt cx="592952" cy="967689"/>
          </a:xfrm>
        </p:grpSpPr>
        <p:sp>
          <p:nvSpPr>
            <p:cNvPr id="492" name="Google Shape;492;p5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5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5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5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5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5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5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5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5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1" name="Google Shape;501;p5"/>
          <p:cNvSpPr txBox="1"/>
          <p:nvPr>
            <p:ph type="title"/>
          </p:nvPr>
        </p:nvSpPr>
        <p:spPr>
          <a:xfrm>
            <a:off x="2140388" y="2182650"/>
            <a:ext cx="48633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2" name="Google Shape;502;p5"/>
          <p:cNvSpPr txBox="1"/>
          <p:nvPr>
            <p:ph idx="2" type="title"/>
          </p:nvPr>
        </p:nvSpPr>
        <p:spPr>
          <a:xfrm>
            <a:off x="2140313" y="1426650"/>
            <a:ext cx="48633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1"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503" name="Google Shape;503;p5"/>
          <p:cNvSpPr txBox="1"/>
          <p:nvPr>
            <p:ph idx="1" type="subTitle"/>
          </p:nvPr>
        </p:nvSpPr>
        <p:spPr>
          <a:xfrm>
            <a:off x="2140388" y="3167850"/>
            <a:ext cx="4863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600">
                <a:solidFill>
                  <a:schemeClr val="accent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5" name="Google Shape;505;p6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506" name="Google Shape;506;p6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6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6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6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6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6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6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6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6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6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6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6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6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6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6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6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6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6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24" name="Google Shape;524;p6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525" name="Google Shape;525;p6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6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6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6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6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6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6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6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6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6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35" name="Google Shape;535;p6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6" name="Google Shape;536;p6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7" name="Google Shape;537;p6"/>
          <p:cNvGrpSpPr/>
          <p:nvPr/>
        </p:nvGrpSpPr>
        <p:grpSpPr>
          <a:xfrm>
            <a:off x="230643" y="4100850"/>
            <a:ext cx="413156" cy="1006643"/>
            <a:chOff x="128217" y="4100850"/>
            <a:chExt cx="413156" cy="1006643"/>
          </a:xfrm>
        </p:grpSpPr>
        <p:sp>
          <p:nvSpPr>
            <p:cNvPr id="538" name="Google Shape;538;p6"/>
            <p:cNvSpPr/>
            <p:nvPr/>
          </p:nvSpPr>
          <p:spPr>
            <a:xfrm>
              <a:off x="342070" y="4382886"/>
              <a:ext cx="34057" cy="724607"/>
            </a:xfrm>
            <a:custGeom>
              <a:rect b="b" l="l" r="r" t="t"/>
              <a:pathLst>
                <a:path extrusionOk="0" h="9059" w="426">
                  <a:moveTo>
                    <a:pt x="0" y="0"/>
                  </a:moveTo>
                  <a:lnTo>
                    <a:pt x="0" y="9058"/>
                  </a:lnTo>
                  <a:lnTo>
                    <a:pt x="426" y="905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6"/>
            <p:cNvSpPr/>
            <p:nvPr/>
          </p:nvSpPr>
          <p:spPr>
            <a:xfrm>
              <a:off x="220554" y="4168920"/>
              <a:ext cx="320819" cy="252920"/>
            </a:xfrm>
            <a:custGeom>
              <a:rect b="b" l="l" r="r" t="t"/>
              <a:pathLst>
                <a:path extrusionOk="0" h="3162" w="4013">
                  <a:moveTo>
                    <a:pt x="0" y="0"/>
                  </a:moveTo>
                  <a:cubicBezTo>
                    <a:pt x="699" y="0"/>
                    <a:pt x="1216" y="578"/>
                    <a:pt x="1216" y="1216"/>
                  </a:cubicBezTo>
                  <a:lnTo>
                    <a:pt x="1216" y="3040"/>
                  </a:lnTo>
                  <a:lnTo>
                    <a:pt x="973" y="3162"/>
                  </a:lnTo>
                  <a:lnTo>
                    <a:pt x="3800" y="3162"/>
                  </a:lnTo>
                  <a:cubicBezTo>
                    <a:pt x="3921" y="3162"/>
                    <a:pt x="4013" y="3070"/>
                    <a:pt x="4013" y="2949"/>
                  </a:cubicBezTo>
                  <a:lnTo>
                    <a:pt x="4013" y="1216"/>
                  </a:lnTo>
                  <a:cubicBezTo>
                    <a:pt x="4013" y="578"/>
                    <a:pt x="3465" y="0"/>
                    <a:pt x="2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6"/>
            <p:cNvSpPr/>
            <p:nvPr/>
          </p:nvSpPr>
          <p:spPr>
            <a:xfrm>
              <a:off x="128217" y="4168920"/>
              <a:ext cx="189630" cy="248041"/>
            </a:xfrm>
            <a:custGeom>
              <a:rect b="b" l="l" r="r" t="t"/>
              <a:pathLst>
                <a:path extrusionOk="0" h="3101" w="2372">
                  <a:moveTo>
                    <a:pt x="1216" y="0"/>
                  </a:moveTo>
                  <a:cubicBezTo>
                    <a:pt x="547" y="0"/>
                    <a:pt x="0" y="578"/>
                    <a:pt x="0" y="1216"/>
                  </a:cubicBezTo>
                  <a:lnTo>
                    <a:pt x="0" y="2979"/>
                  </a:lnTo>
                  <a:cubicBezTo>
                    <a:pt x="0" y="3070"/>
                    <a:pt x="61" y="3101"/>
                    <a:pt x="91" y="3101"/>
                  </a:cubicBezTo>
                  <a:lnTo>
                    <a:pt x="2280" y="3101"/>
                  </a:lnTo>
                  <a:cubicBezTo>
                    <a:pt x="2341" y="3101"/>
                    <a:pt x="2371" y="3040"/>
                    <a:pt x="2371" y="2979"/>
                  </a:cubicBezTo>
                  <a:lnTo>
                    <a:pt x="2371" y="1216"/>
                  </a:lnTo>
                  <a:cubicBezTo>
                    <a:pt x="2371" y="578"/>
                    <a:pt x="1854" y="31"/>
                    <a:pt x="12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6"/>
            <p:cNvSpPr/>
            <p:nvPr/>
          </p:nvSpPr>
          <p:spPr>
            <a:xfrm>
              <a:off x="339592" y="4100850"/>
              <a:ext cx="63236" cy="153256"/>
            </a:xfrm>
            <a:custGeom>
              <a:rect b="b" l="l" r="r" t="t"/>
              <a:pathLst>
                <a:path extrusionOk="0" h="1916" w="791">
                  <a:moveTo>
                    <a:pt x="1" y="0"/>
                  </a:moveTo>
                  <a:lnTo>
                    <a:pt x="1" y="1642"/>
                  </a:lnTo>
                  <a:cubicBezTo>
                    <a:pt x="1" y="1794"/>
                    <a:pt x="122" y="1915"/>
                    <a:pt x="274" y="1915"/>
                  </a:cubicBezTo>
                  <a:cubicBezTo>
                    <a:pt x="426" y="1915"/>
                    <a:pt x="517" y="1794"/>
                    <a:pt x="517" y="1642"/>
                  </a:cubicBezTo>
                  <a:cubicBezTo>
                    <a:pt x="517" y="1490"/>
                    <a:pt x="426" y="1368"/>
                    <a:pt x="274" y="1368"/>
                  </a:cubicBezTo>
                  <a:lnTo>
                    <a:pt x="274" y="547"/>
                  </a:lnTo>
                  <a:lnTo>
                    <a:pt x="791" y="456"/>
                  </a:lnTo>
                  <a:lnTo>
                    <a:pt x="7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2" name="Google Shape;542;p6"/>
          <p:cNvGrpSpPr/>
          <p:nvPr/>
        </p:nvGrpSpPr>
        <p:grpSpPr>
          <a:xfrm>
            <a:off x="2154823" y="4691638"/>
            <a:ext cx="2019411" cy="415855"/>
            <a:chOff x="2154823" y="4691638"/>
            <a:chExt cx="2019411" cy="415855"/>
          </a:xfrm>
        </p:grpSpPr>
        <p:sp>
          <p:nvSpPr>
            <p:cNvPr id="543" name="Google Shape;543;p6"/>
            <p:cNvSpPr/>
            <p:nvPr/>
          </p:nvSpPr>
          <p:spPr>
            <a:xfrm>
              <a:off x="2154823" y="4792742"/>
              <a:ext cx="2019411" cy="314751"/>
            </a:xfrm>
            <a:custGeom>
              <a:rect b="b" l="l" r="r" t="t"/>
              <a:pathLst>
                <a:path extrusionOk="0" h="3935" w="25260">
                  <a:moveTo>
                    <a:pt x="17285" y="0"/>
                  </a:moveTo>
                  <a:cubicBezTo>
                    <a:pt x="16170" y="0"/>
                    <a:pt x="15068" y="607"/>
                    <a:pt x="14499" y="1898"/>
                  </a:cubicBezTo>
                  <a:cubicBezTo>
                    <a:pt x="14128" y="1798"/>
                    <a:pt x="13776" y="1750"/>
                    <a:pt x="13440" y="1750"/>
                  </a:cubicBezTo>
                  <a:cubicBezTo>
                    <a:pt x="12345" y="1750"/>
                    <a:pt x="11430" y="2260"/>
                    <a:pt x="10639" y="3144"/>
                  </a:cubicBezTo>
                  <a:cubicBezTo>
                    <a:pt x="10329" y="2738"/>
                    <a:pt x="9724" y="2491"/>
                    <a:pt x="9098" y="2491"/>
                  </a:cubicBezTo>
                  <a:cubicBezTo>
                    <a:pt x="8740" y="2491"/>
                    <a:pt x="8376" y="2572"/>
                    <a:pt x="8055" y="2749"/>
                  </a:cubicBezTo>
                  <a:cubicBezTo>
                    <a:pt x="7677" y="1517"/>
                    <a:pt x="6643" y="853"/>
                    <a:pt x="5623" y="853"/>
                  </a:cubicBezTo>
                  <a:cubicBezTo>
                    <a:pt x="4756" y="853"/>
                    <a:pt x="3899" y="1334"/>
                    <a:pt x="3465" y="2353"/>
                  </a:cubicBezTo>
                  <a:cubicBezTo>
                    <a:pt x="3176" y="2271"/>
                    <a:pt x="2902" y="2232"/>
                    <a:pt x="2641" y="2232"/>
                  </a:cubicBezTo>
                  <a:cubicBezTo>
                    <a:pt x="1559" y="2232"/>
                    <a:pt x="711" y="2905"/>
                    <a:pt x="0" y="3934"/>
                  </a:cubicBezTo>
                  <a:lnTo>
                    <a:pt x="25259" y="3934"/>
                  </a:lnTo>
                  <a:cubicBezTo>
                    <a:pt x="24117" y="2958"/>
                    <a:pt x="22918" y="2281"/>
                    <a:pt x="21591" y="2281"/>
                  </a:cubicBezTo>
                  <a:cubicBezTo>
                    <a:pt x="21223" y="2281"/>
                    <a:pt x="20846" y="2333"/>
                    <a:pt x="20457" y="2445"/>
                  </a:cubicBezTo>
                  <a:cubicBezTo>
                    <a:pt x="19961" y="859"/>
                    <a:pt x="18613" y="0"/>
                    <a:pt x="17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6"/>
            <p:cNvSpPr/>
            <p:nvPr/>
          </p:nvSpPr>
          <p:spPr>
            <a:xfrm>
              <a:off x="2480439" y="4897846"/>
              <a:ext cx="809283" cy="209647"/>
            </a:xfrm>
            <a:custGeom>
              <a:rect b="b" l="l" r="r" t="t"/>
              <a:pathLst>
                <a:path extrusionOk="0" h="2621" w="10123">
                  <a:moveTo>
                    <a:pt x="5318" y="1"/>
                  </a:moveTo>
                  <a:cubicBezTo>
                    <a:pt x="4431" y="1"/>
                    <a:pt x="3525" y="583"/>
                    <a:pt x="3192" y="1647"/>
                  </a:cubicBezTo>
                  <a:cubicBezTo>
                    <a:pt x="2934" y="1566"/>
                    <a:pt x="2682" y="1528"/>
                    <a:pt x="2436" y="1528"/>
                  </a:cubicBezTo>
                  <a:cubicBezTo>
                    <a:pt x="1577" y="1528"/>
                    <a:pt x="779" y="1983"/>
                    <a:pt x="0" y="2620"/>
                  </a:cubicBezTo>
                  <a:lnTo>
                    <a:pt x="10122" y="2620"/>
                  </a:lnTo>
                  <a:cubicBezTo>
                    <a:pt x="9503" y="1729"/>
                    <a:pt x="8764" y="1161"/>
                    <a:pt x="7821" y="1161"/>
                  </a:cubicBezTo>
                  <a:cubicBezTo>
                    <a:pt x="7606" y="1161"/>
                    <a:pt x="7380" y="1190"/>
                    <a:pt x="7143" y="1252"/>
                  </a:cubicBezTo>
                  <a:cubicBezTo>
                    <a:pt x="6772" y="399"/>
                    <a:pt x="6051" y="1"/>
                    <a:pt x="5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6"/>
            <p:cNvSpPr/>
            <p:nvPr/>
          </p:nvSpPr>
          <p:spPr>
            <a:xfrm>
              <a:off x="3656510" y="4752428"/>
              <a:ext cx="58440" cy="48712"/>
            </a:xfrm>
            <a:custGeom>
              <a:rect b="b" l="l" r="r" t="t"/>
              <a:pathLst>
                <a:path extrusionOk="0" h="609" w="731">
                  <a:moveTo>
                    <a:pt x="730" y="0"/>
                  </a:moveTo>
                  <a:cubicBezTo>
                    <a:pt x="730" y="0"/>
                    <a:pt x="426" y="0"/>
                    <a:pt x="244" y="152"/>
                  </a:cubicBezTo>
                  <a:cubicBezTo>
                    <a:pt x="31" y="304"/>
                    <a:pt x="1" y="608"/>
                    <a:pt x="1" y="608"/>
                  </a:cubicBezTo>
                  <a:cubicBezTo>
                    <a:pt x="1" y="608"/>
                    <a:pt x="305" y="608"/>
                    <a:pt x="487" y="456"/>
                  </a:cubicBezTo>
                  <a:cubicBezTo>
                    <a:pt x="670" y="304"/>
                    <a:pt x="730" y="0"/>
                    <a:pt x="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6"/>
            <p:cNvSpPr/>
            <p:nvPr/>
          </p:nvSpPr>
          <p:spPr>
            <a:xfrm>
              <a:off x="3598230" y="4691638"/>
              <a:ext cx="55961" cy="99744"/>
            </a:xfrm>
            <a:custGeom>
              <a:rect b="b" l="l" r="r" t="t"/>
              <a:pathLst>
                <a:path extrusionOk="0" h="1247" w="700">
                  <a:moveTo>
                    <a:pt x="213" y="0"/>
                  </a:moveTo>
                  <a:cubicBezTo>
                    <a:pt x="213" y="0"/>
                    <a:pt x="0" y="335"/>
                    <a:pt x="92" y="669"/>
                  </a:cubicBezTo>
                  <a:cubicBezTo>
                    <a:pt x="152" y="1034"/>
                    <a:pt x="517" y="1247"/>
                    <a:pt x="517" y="1247"/>
                  </a:cubicBezTo>
                  <a:cubicBezTo>
                    <a:pt x="517" y="1247"/>
                    <a:pt x="699" y="912"/>
                    <a:pt x="608" y="578"/>
                  </a:cubicBezTo>
                  <a:cubicBezTo>
                    <a:pt x="517" y="213"/>
                    <a:pt x="213" y="0"/>
                    <a:pt x="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6"/>
            <p:cNvSpPr/>
            <p:nvPr/>
          </p:nvSpPr>
          <p:spPr>
            <a:xfrm>
              <a:off x="2611629" y="4932320"/>
              <a:ext cx="43810" cy="73029"/>
            </a:xfrm>
            <a:custGeom>
              <a:rect b="b" l="l" r="r" t="t"/>
              <a:pathLst>
                <a:path extrusionOk="0" h="913" w="548">
                  <a:moveTo>
                    <a:pt x="396" y="1"/>
                  </a:moveTo>
                  <a:cubicBezTo>
                    <a:pt x="396" y="1"/>
                    <a:pt x="153" y="153"/>
                    <a:pt x="92" y="396"/>
                  </a:cubicBezTo>
                  <a:cubicBezTo>
                    <a:pt x="1" y="639"/>
                    <a:pt x="153" y="912"/>
                    <a:pt x="153" y="912"/>
                  </a:cubicBezTo>
                  <a:cubicBezTo>
                    <a:pt x="153" y="912"/>
                    <a:pt x="396" y="760"/>
                    <a:pt x="457" y="487"/>
                  </a:cubicBezTo>
                  <a:cubicBezTo>
                    <a:pt x="548" y="244"/>
                    <a:pt x="396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6"/>
            <p:cNvSpPr/>
            <p:nvPr/>
          </p:nvSpPr>
          <p:spPr>
            <a:xfrm>
              <a:off x="2524169" y="4937200"/>
              <a:ext cx="77866" cy="70629"/>
            </a:xfrm>
            <a:custGeom>
              <a:rect b="b" l="l" r="r" t="t"/>
              <a:pathLst>
                <a:path extrusionOk="0" h="883" w="974">
                  <a:moveTo>
                    <a:pt x="0" y="0"/>
                  </a:moveTo>
                  <a:cubicBezTo>
                    <a:pt x="0" y="0"/>
                    <a:pt x="31" y="426"/>
                    <a:pt x="304" y="639"/>
                  </a:cubicBezTo>
                  <a:cubicBezTo>
                    <a:pt x="528" y="862"/>
                    <a:pt x="833" y="883"/>
                    <a:pt x="937" y="883"/>
                  </a:cubicBezTo>
                  <a:cubicBezTo>
                    <a:pt x="960" y="883"/>
                    <a:pt x="973" y="882"/>
                    <a:pt x="973" y="882"/>
                  </a:cubicBezTo>
                  <a:cubicBezTo>
                    <a:pt x="973" y="882"/>
                    <a:pt x="943" y="456"/>
                    <a:pt x="669" y="244"/>
                  </a:cubicBezTo>
                  <a:cubicBezTo>
                    <a:pt x="426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9" name="Google Shape;549;p6"/>
          <p:cNvGrpSpPr/>
          <p:nvPr/>
        </p:nvGrpSpPr>
        <p:grpSpPr>
          <a:xfrm>
            <a:off x="154919" y="4950158"/>
            <a:ext cx="609980" cy="157335"/>
            <a:chOff x="154919" y="4950158"/>
            <a:chExt cx="609980" cy="157335"/>
          </a:xfrm>
        </p:grpSpPr>
        <p:sp>
          <p:nvSpPr>
            <p:cNvPr id="550" name="Google Shape;550;p6"/>
            <p:cNvSpPr/>
            <p:nvPr/>
          </p:nvSpPr>
          <p:spPr>
            <a:xfrm>
              <a:off x="154919" y="4950158"/>
              <a:ext cx="609980" cy="157335"/>
            </a:xfrm>
            <a:custGeom>
              <a:rect b="b" l="l" r="r" t="t"/>
              <a:pathLst>
                <a:path extrusionOk="0" h="1967" w="7630">
                  <a:moveTo>
                    <a:pt x="4011" y="1"/>
                  </a:moveTo>
                  <a:cubicBezTo>
                    <a:pt x="3348" y="1"/>
                    <a:pt x="2667" y="427"/>
                    <a:pt x="2402" y="1206"/>
                  </a:cubicBezTo>
                  <a:cubicBezTo>
                    <a:pt x="2208" y="1146"/>
                    <a:pt x="2019" y="1118"/>
                    <a:pt x="1833" y="1118"/>
                  </a:cubicBezTo>
                  <a:cubicBezTo>
                    <a:pt x="1176" y="1118"/>
                    <a:pt x="570" y="1468"/>
                    <a:pt x="1" y="1966"/>
                  </a:cubicBezTo>
                  <a:lnTo>
                    <a:pt x="7630" y="1966"/>
                  </a:lnTo>
                  <a:cubicBezTo>
                    <a:pt x="7157" y="1295"/>
                    <a:pt x="6604" y="867"/>
                    <a:pt x="5885" y="867"/>
                  </a:cubicBezTo>
                  <a:cubicBezTo>
                    <a:pt x="5725" y="867"/>
                    <a:pt x="5558" y="888"/>
                    <a:pt x="5381" y="933"/>
                  </a:cubicBezTo>
                  <a:cubicBezTo>
                    <a:pt x="5104" y="297"/>
                    <a:pt x="4564" y="1"/>
                    <a:pt x="40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6"/>
            <p:cNvSpPr/>
            <p:nvPr/>
          </p:nvSpPr>
          <p:spPr>
            <a:xfrm>
              <a:off x="512113" y="5007669"/>
              <a:ext cx="72990" cy="70629"/>
            </a:xfrm>
            <a:custGeom>
              <a:rect b="b" l="l" r="r" t="t"/>
              <a:pathLst>
                <a:path extrusionOk="0" h="883" w="913">
                  <a:moveTo>
                    <a:pt x="822" y="1"/>
                  </a:moveTo>
                  <a:cubicBezTo>
                    <a:pt x="396" y="183"/>
                    <a:pt x="92" y="518"/>
                    <a:pt x="1" y="882"/>
                  </a:cubicBezTo>
                  <a:cubicBezTo>
                    <a:pt x="1" y="882"/>
                    <a:pt x="244" y="457"/>
                    <a:pt x="913" y="214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6"/>
            <p:cNvSpPr/>
            <p:nvPr/>
          </p:nvSpPr>
          <p:spPr>
            <a:xfrm>
              <a:off x="346867" y="5034464"/>
              <a:ext cx="43890" cy="46233"/>
            </a:xfrm>
            <a:custGeom>
              <a:rect b="b" l="l" r="r" t="t"/>
              <a:pathLst>
                <a:path extrusionOk="0" h="578" w="549">
                  <a:moveTo>
                    <a:pt x="31" y="0"/>
                  </a:moveTo>
                  <a:lnTo>
                    <a:pt x="1" y="152"/>
                  </a:lnTo>
                  <a:cubicBezTo>
                    <a:pt x="1" y="152"/>
                    <a:pt x="396" y="335"/>
                    <a:pt x="548" y="578"/>
                  </a:cubicBezTo>
                  <a:cubicBezTo>
                    <a:pt x="396" y="304"/>
                    <a:pt x="244" y="122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3" name="Google Shape;553;p6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6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6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56" name="Google Shape;556;p6"/>
          <p:cNvSpPr txBox="1"/>
          <p:nvPr>
            <p:ph idx="1" type="body"/>
          </p:nvPr>
        </p:nvSpPr>
        <p:spPr>
          <a:xfrm>
            <a:off x="2092350" y="1503006"/>
            <a:ext cx="4959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557" name="Google Shape;557;p6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558" name="Google Shape;558;p6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559" name="Google Shape;559;p6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560;p6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61" name="Google Shape;561;p6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562" name="Google Shape;562;p6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6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6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6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6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6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6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6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6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6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6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6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6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6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6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6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6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6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6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6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6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6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6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6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6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6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6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6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6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6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6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6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6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6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6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6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6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6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6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6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" name="Google Shape;606;p6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6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6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6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6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6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6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6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6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6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6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6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6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6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6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6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3" name="Google Shape;623;p7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624" name="Google Shape;624;p7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7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7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7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7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7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7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7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7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7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7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7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7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7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7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7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7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42" name="Google Shape;642;p7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643" name="Google Shape;643;p7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7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7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7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7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7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7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7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7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7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53" name="Google Shape;653;p7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4" name="Google Shape;654;p7"/>
          <p:cNvSpPr/>
          <p:nvPr/>
        </p:nvSpPr>
        <p:spPr>
          <a:xfrm>
            <a:off x="0" y="-100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5" name="Google Shape;655;p7"/>
          <p:cNvGrpSpPr/>
          <p:nvPr/>
        </p:nvGrpSpPr>
        <p:grpSpPr>
          <a:xfrm flipH="1">
            <a:off x="0" y="3998946"/>
            <a:ext cx="1496970" cy="1108547"/>
            <a:chOff x="7609470" y="3938246"/>
            <a:chExt cx="1496970" cy="1108547"/>
          </a:xfrm>
        </p:grpSpPr>
        <p:sp>
          <p:nvSpPr>
            <p:cNvPr id="656" name="Google Shape;656;p7"/>
            <p:cNvSpPr/>
            <p:nvPr/>
          </p:nvSpPr>
          <p:spPr>
            <a:xfrm flipH="1">
              <a:off x="7609470" y="3938246"/>
              <a:ext cx="1494572" cy="1108547"/>
            </a:xfrm>
            <a:custGeom>
              <a:rect b="b" l="l" r="r" t="t"/>
              <a:pathLst>
                <a:path extrusionOk="0" h="13859" w="18695">
                  <a:moveTo>
                    <a:pt x="1447" y="0"/>
                  </a:moveTo>
                  <a:cubicBezTo>
                    <a:pt x="1061" y="0"/>
                    <a:pt x="617" y="130"/>
                    <a:pt x="122" y="424"/>
                  </a:cubicBezTo>
                  <a:cubicBezTo>
                    <a:pt x="92" y="424"/>
                    <a:pt x="61" y="454"/>
                    <a:pt x="1" y="454"/>
                  </a:cubicBezTo>
                  <a:lnTo>
                    <a:pt x="1" y="13858"/>
                  </a:lnTo>
                  <a:lnTo>
                    <a:pt x="18694" y="13858"/>
                  </a:lnTo>
                  <a:cubicBezTo>
                    <a:pt x="18451" y="13038"/>
                    <a:pt x="17752" y="12339"/>
                    <a:pt x="16992" y="12035"/>
                  </a:cubicBezTo>
                  <a:cubicBezTo>
                    <a:pt x="16604" y="11877"/>
                    <a:pt x="16196" y="11814"/>
                    <a:pt x="15780" y="11814"/>
                  </a:cubicBezTo>
                  <a:cubicBezTo>
                    <a:pt x="15320" y="11814"/>
                    <a:pt x="14850" y="11891"/>
                    <a:pt x="14389" y="12002"/>
                  </a:cubicBezTo>
                  <a:lnTo>
                    <a:pt x="14389" y="12002"/>
                  </a:lnTo>
                  <a:cubicBezTo>
                    <a:pt x="14540" y="11959"/>
                    <a:pt x="14746" y="11667"/>
                    <a:pt x="14864" y="11548"/>
                  </a:cubicBezTo>
                  <a:cubicBezTo>
                    <a:pt x="15138" y="11244"/>
                    <a:pt x="15351" y="10940"/>
                    <a:pt x="15411" y="10576"/>
                  </a:cubicBezTo>
                  <a:cubicBezTo>
                    <a:pt x="15472" y="10120"/>
                    <a:pt x="15320" y="9664"/>
                    <a:pt x="15047" y="9299"/>
                  </a:cubicBezTo>
                  <a:cubicBezTo>
                    <a:pt x="14653" y="8827"/>
                    <a:pt x="14011" y="8581"/>
                    <a:pt x="13374" y="8581"/>
                  </a:cubicBezTo>
                  <a:cubicBezTo>
                    <a:pt x="13272" y="8581"/>
                    <a:pt x="13171" y="8588"/>
                    <a:pt x="13071" y="8600"/>
                  </a:cubicBezTo>
                  <a:lnTo>
                    <a:pt x="12980" y="8600"/>
                  </a:lnTo>
                  <a:cubicBezTo>
                    <a:pt x="12828" y="8630"/>
                    <a:pt x="12706" y="8630"/>
                    <a:pt x="12554" y="8691"/>
                  </a:cubicBezTo>
                  <a:cubicBezTo>
                    <a:pt x="12213" y="8835"/>
                    <a:pt x="11894" y="9021"/>
                    <a:pt x="11601" y="9243"/>
                  </a:cubicBezTo>
                  <a:lnTo>
                    <a:pt x="11601" y="9243"/>
                  </a:lnTo>
                  <a:cubicBezTo>
                    <a:pt x="11894" y="8923"/>
                    <a:pt x="12183" y="8555"/>
                    <a:pt x="12311" y="8235"/>
                  </a:cubicBezTo>
                  <a:cubicBezTo>
                    <a:pt x="13246" y="6312"/>
                    <a:pt x="11645" y="3636"/>
                    <a:pt x="9345" y="3636"/>
                  </a:cubicBezTo>
                  <a:cubicBezTo>
                    <a:pt x="9028" y="3636"/>
                    <a:pt x="8698" y="3687"/>
                    <a:pt x="8359" y="3798"/>
                  </a:cubicBezTo>
                  <a:cubicBezTo>
                    <a:pt x="7436" y="4182"/>
                    <a:pt x="6643" y="4956"/>
                    <a:pt x="6052" y="5864"/>
                  </a:cubicBezTo>
                  <a:lnTo>
                    <a:pt x="6052" y="5864"/>
                  </a:lnTo>
                  <a:cubicBezTo>
                    <a:pt x="7044" y="3936"/>
                    <a:pt x="6013" y="2566"/>
                    <a:pt x="4822" y="2566"/>
                  </a:cubicBezTo>
                  <a:cubicBezTo>
                    <a:pt x="4146" y="2566"/>
                    <a:pt x="3418" y="3008"/>
                    <a:pt x="2979" y="4041"/>
                  </a:cubicBezTo>
                  <a:cubicBezTo>
                    <a:pt x="3611" y="2050"/>
                    <a:pt x="2981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7"/>
            <p:cNvSpPr/>
            <p:nvPr/>
          </p:nvSpPr>
          <p:spPr>
            <a:xfrm flipH="1">
              <a:off x="8221849" y="4367699"/>
              <a:ext cx="884591" cy="679094"/>
            </a:xfrm>
            <a:custGeom>
              <a:rect b="b" l="l" r="r" t="t"/>
              <a:pathLst>
                <a:path extrusionOk="0" h="8490" w="11065">
                  <a:moveTo>
                    <a:pt x="486" y="1"/>
                  </a:moveTo>
                  <a:cubicBezTo>
                    <a:pt x="321" y="1"/>
                    <a:pt x="157" y="33"/>
                    <a:pt x="0" y="100"/>
                  </a:cubicBezTo>
                  <a:lnTo>
                    <a:pt x="0" y="8489"/>
                  </a:lnTo>
                  <a:lnTo>
                    <a:pt x="11064" y="8489"/>
                  </a:lnTo>
                  <a:cubicBezTo>
                    <a:pt x="10912" y="8003"/>
                    <a:pt x="10487" y="7578"/>
                    <a:pt x="10031" y="7426"/>
                  </a:cubicBezTo>
                  <a:cubicBezTo>
                    <a:pt x="9799" y="7339"/>
                    <a:pt x="9553" y="7300"/>
                    <a:pt x="9303" y="7300"/>
                  </a:cubicBezTo>
                  <a:cubicBezTo>
                    <a:pt x="9029" y="7300"/>
                    <a:pt x="8751" y="7346"/>
                    <a:pt x="8481" y="7426"/>
                  </a:cubicBezTo>
                  <a:cubicBezTo>
                    <a:pt x="8754" y="6939"/>
                    <a:pt x="8389" y="6271"/>
                    <a:pt x="7903" y="6058"/>
                  </a:cubicBezTo>
                  <a:cubicBezTo>
                    <a:pt x="7756" y="6003"/>
                    <a:pt x="7601" y="5978"/>
                    <a:pt x="7444" y="5978"/>
                  </a:cubicBezTo>
                  <a:cubicBezTo>
                    <a:pt x="7152" y="5978"/>
                    <a:pt x="6851" y="6063"/>
                    <a:pt x="6580" y="6195"/>
                  </a:cubicBezTo>
                  <a:lnTo>
                    <a:pt x="6580" y="6195"/>
                  </a:lnTo>
                  <a:cubicBezTo>
                    <a:pt x="6903" y="5981"/>
                    <a:pt x="7137" y="5620"/>
                    <a:pt x="7265" y="5237"/>
                  </a:cubicBezTo>
                  <a:cubicBezTo>
                    <a:pt x="7801" y="4084"/>
                    <a:pt x="6846" y="2504"/>
                    <a:pt x="5507" y="2504"/>
                  </a:cubicBezTo>
                  <a:cubicBezTo>
                    <a:pt x="5329" y="2504"/>
                    <a:pt x="5144" y="2532"/>
                    <a:pt x="4955" y="2593"/>
                  </a:cubicBezTo>
                  <a:cubicBezTo>
                    <a:pt x="4359" y="2836"/>
                    <a:pt x="3885" y="3321"/>
                    <a:pt x="3509" y="3896"/>
                  </a:cubicBezTo>
                  <a:lnTo>
                    <a:pt x="3509" y="3896"/>
                  </a:lnTo>
                  <a:cubicBezTo>
                    <a:pt x="4180" y="2709"/>
                    <a:pt x="3551" y="1867"/>
                    <a:pt x="2823" y="1867"/>
                  </a:cubicBezTo>
                  <a:cubicBezTo>
                    <a:pt x="2423" y="1867"/>
                    <a:pt x="1993" y="2122"/>
                    <a:pt x="1733" y="2714"/>
                  </a:cubicBezTo>
                  <a:cubicBezTo>
                    <a:pt x="2381" y="1081"/>
                    <a:pt x="143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7"/>
            <p:cNvSpPr/>
            <p:nvPr/>
          </p:nvSpPr>
          <p:spPr>
            <a:xfrm flipH="1">
              <a:off x="8165967" y="4144614"/>
              <a:ext cx="82743" cy="75988"/>
            </a:xfrm>
            <a:custGeom>
              <a:rect b="b" l="l" r="r" t="t"/>
              <a:pathLst>
                <a:path extrusionOk="0" h="950" w="1035">
                  <a:moveTo>
                    <a:pt x="998" y="1"/>
                  </a:moveTo>
                  <a:cubicBezTo>
                    <a:pt x="894" y="1"/>
                    <a:pt x="584" y="21"/>
                    <a:pt x="335" y="245"/>
                  </a:cubicBezTo>
                  <a:cubicBezTo>
                    <a:pt x="31" y="488"/>
                    <a:pt x="1" y="944"/>
                    <a:pt x="1" y="944"/>
                  </a:cubicBezTo>
                  <a:cubicBezTo>
                    <a:pt x="1" y="944"/>
                    <a:pt x="38" y="950"/>
                    <a:pt x="99" y="950"/>
                  </a:cubicBezTo>
                  <a:cubicBezTo>
                    <a:pt x="235" y="950"/>
                    <a:pt x="490" y="921"/>
                    <a:pt x="700" y="731"/>
                  </a:cubicBezTo>
                  <a:cubicBezTo>
                    <a:pt x="1004" y="458"/>
                    <a:pt x="1034" y="2"/>
                    <a:pt x="1034" y="2"/>
                  </a:cubicBezTo>
                  <a:cubicBezTo>
                    <a:pt x="1034" y="2"/>
                    <a:pt x="1021" y="1"/>
                    <a:pt x="9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7"/>
            <p:cNvSpPr/>
            <p:nvPr/>
          </p:nvSpPr>
          <p:spPr>
            <a:xfrm flipH="1">
              <a:off x="8853654" y="4378097"/>
              <a:ext cx="82743" cy="116782"/>
            </a:xfrm>
            <a:custGeom>
              <a:rect b="b" l="l" r="r" t="t"/>
              <a:pathLst>
                <a:path extrusionOk="0" h="1460" w="1035">
                  <a:moveTo>
                    <a:pt x="913" y="1"/>
                  </a:moveTo>
                  <a:lnTo>
                    <a:pt x="913" y="1"/>
                  </a:lnTo>
                  <a:cubicBezTo>
                    <a:pt x="913" y="1"/>
                    <a:pt x="457" y="153"/>
                    <a:pt x="244" y="548"/>
                  </a:cubicBezTo>
                  <a:cubicBezTo>
                    <a:pt x="1" y="913"/>
                    <a:pt x="123" y="1460"/>
                    <a:pt x="123" y="1460"/>
                  </a:cubicBezTo>
                  <a:cubicBezTo>
                    <a:pt x="123" y="1460"/>
                    <a:pt x="578" y="1308"/>
                    <a:pt x="791" y="913"/>
                  </a:cubicBezTo>
                  <a:cubicBezTo>
                    <a:pt x="1034" y="548"/>
                    <a:pt x="913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7"/>
            <p:cNvSpPr/>
            <p:nvPr/>
          </p:nvSpPr>
          <p:spPr>
            <a:xfrm flipH="1">
              <a:off x="8255906" y="4047429"/>
              <a:ext cx="77786" cy="165414"/>
            </a:xfrm>
            <a:custGeom>
              <a:rect b="b" l="l" r="r" t="t"/>
              <a:pathLst>
                <a:path extrusionOk="0" h="2068" w="973">
                  <a:moveTo>
                    <a:pt x="243" y="1"/>
                  </a:moveTo>
                  <a:cubicBezTo>
                    <a:pt x="243" y="1"/>
                    <a:pt x="0" y="578"/>
                    <a:pt x="91" y="1156"/>
                  </a:cubicBezTo>
                  <a:cubicBezTo>
                    <a:pt x="213" y="1703"/>
                    <a:pt x="699" y="2068"/>
                    <a:pt x="699" y="2068"/>
                  </a:cubicBezTo>
                  <a:cubicBezTo>
                    <a:pt x="699" y="2068"/>
                    <a:pt x="973" y="1490"/>
                    <a:pt x="851" y="913"/>
                  </a:cubicBezTo>
                  <a:cubicBezTo>
                    <a:pt x="760" y="335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1" name="Google Shape;661;p7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662" name="Google Shape;662;p7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663" name="Google Shape;663;p7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7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5" name="Google Shape;665;p7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666" name="Google Shape;666;p7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7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7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7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7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7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7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7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7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7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7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7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7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7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7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7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7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7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7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7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7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7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7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7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7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7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7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7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7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7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7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7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7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7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7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7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7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7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7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7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7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7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7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7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7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7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7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7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7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7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7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7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p7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7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0" name="Google Shape;720;p7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p7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p7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7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7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7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26" name="Google Shape;726;p7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7"/>
          <p:cNvSpPr txBox="1"/>
          <p:nvPr>
            <p:ph idx="1" type="subTitle"/>
          </p:nvPr>
        </p:nvSpPr>
        <p:spPr>
          <a:xfrm>
            <a:off x="720000" y="2348550"/>
            <a:ext cx="4680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8" name="Google Shape;728;p7"/>
          <p:cNvSpPr txBox="1"/>
          <p:nvPr>
            <p:ph type="title"/>
          </p:nvPr>
        </p:nvSpPr>
        <p:spPr>
          <a:xfrm>
            <a:off x="720000" y="1378950"/>
            <a:ext cx="46800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4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9" name="Google Shape;729;p7"/>
          <p:cNvSpPr/>
          <p:nvPr>
            <p:ph idx="2" type="pic"/>
          </p:nvPr>
        </p:nvSpPr>
        <p:spPr>
          <a:xfrm rot="306130">
            <a:off x="5710381" y="1210676"/>
            <a:ext cx="2732427" cy="2740548"/>
          </a:xfrm>
          <a:prstGeom prst="roundRect">
            <a:avLst>
              <a:gd fmla="val 6611" name="adj"/>
            </a:avLst>
          </a:prstGeom>
          <a:noFill/>
          <a:ln cap="flat" cmpd="sng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30980"/>
              </a:srgbClr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1" name="Google Shape;731;p8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732" name="Google Shape;732;p8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8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8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8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8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8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8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8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8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8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8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8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8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8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8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8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8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8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50" name="Google Shape;750;p8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751" name="Google Shape;751;p8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61" name="Google Shape;761;p8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2" name="Google Shape;762;p8"/>
          <p:cNvSpPr/>
          <p:nvPr/>
        </p:nvSpPr>
        <p:spPr>
          <a:xfrm>
            <a:off x="0" y="-100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63" name="Google Shape;763;p8"/>
          <p:cNvGrpSpPr/>
          <p:nvPr/>
        </p:nvGrpSpPr>
        <p:grpSpPr>
          <a:xfrm flipH="1">
            <a:off x="0" y="3998946"/>
            <a:ext cx="1496970" cy="1108547"/>
            <a:chOff x="7609470" y="3938246"/>
            <a:chExt cx="1496970" cy="1108547"/>
          </a:xfrm>
        </p:grpSpPr>
        <p:sp>
          <p:nvSpPr>
            <p:cNvPr id="764" name="Google Shape;764;p8"/>
            <p:cNvSpPr/>
            <p:nvPr/>
          </p:nvSpPr>
          <p:spPr>
            <a:xfrm flipH="1">
              <a:off x="7609470" y="3938246"/>
              <a:ext cx="1494572" cy="1108547"/>
            </a:xfrm>
            <a:custGeom>
              <a:rect b="b" l="l" r="r" t="t"/>
              <a:pathLst>
                <a:path extrusionOk="0" h="13859" w="18695">
                  <a:moveTo>
                    <a:pt x="1447" y="0"/>
                  </a:moveTo>
                  <a:cubicBezTo>
                    <a:pt x="1061" y="0"/>
                    <a:pt x="617" y="130"/>
                    <a:pt x="122" y="424"/>
                  </a:cubicBezTo>
                  <a:cubicBezTo>
                    <a:pt x="92" y="424"/>
                    <a:pt x="61" y="454"/>
                    <a:pt x="1" y="454"/>
                  </a:cubicBezTo>
                  <a:lnTo>
                    <a:pt x="1" y="13858"/>
                  </a:lnTo>
                  <a:lnTo>
                    <a:pt x="18694" y="13858"/>
                  </a:lnTo>
                  <a:cubicBezTo>
                    <a:pt x="18451" y="13038"/>
                    <a:pt x="17752" y="12339"/>
                    <a:pt x="16992" y="12035"/>
                  </a:cubicBezTo>
                  <a:cubicBezTo>
                    <a:pt x="16604" y="11877"/>
                    <a:pt x="16196" y="11814"/>
                    <a:pt x="15780" y="11814"/>
                  </a:cubicBezTo>
                  <a:cubicBezTo>
                    <a:pt x="15320" y="11814"/>
                    <a:pt x="14850" y="11891"/>
                    <a:pt x="14389" y="12002"/>
                  </a:cubicBezTo>
                  <a:lnTo>
                    <a:pt x="14389" y="12002"/>
                  </a:lnTo>
                  <a:cubicBezTo>
                    <a:pt x="14540" y="11959"/>
                    <a:pt x="14746" y="11667"/>
                    <a:pt x="14864" y="11548"/>
                  </a:cubicBezTo>
                  <a:cubicBezTo>
                    <a:pt x="15138" y="11244"/>
                    <a:pt x="15351" y="10940"/>
                    <a:pt x="15411" y="10576"/>
                  </a:cubicBezTo>
                  <a:cubicBezTo>
                    <a:pt x="15472" y="10120"/>
                    <a:pt x="15320" y="9664"/>
                    <a:pt x="15047" y="9299"/>
                  </a:cubicBezTo>
                  <a:cubicBezTo>
                    <a:pt x="14653" y="8827"/>
                    <a:pt x="14011" y="8581"/>
                    <a:pt x="13374" y="8581"/>
                  </a:cubicBezTo>
                  <a:cubicBezTo>
                    <a:pt x="13272" y="8581"/>
                    <a:pt x="13171" y="8588"/>
                    <a:pt x="13071" y="8600"/>
                  </a:cubicBezTo>
                  <a:lnTo>
                    <a:pt x="12980" y="8600"/>
                  </a:lnTo>
                  <a:cubicBezTo>
                    <a:pt x="12828" y="8630"/>
                    <a:pt x="12706" y="8630"/>
                    <a:pt x="12554" y="8691"/>
                  </a:cubicBezTo>
                  <a:cubicBezTo>
                    <a:pt x="12213" y="8835"/>
                    <a:pt x="11894" y="9021"/>
                    <a:pt x="11601" y="9243"/>
                  </a:cubicBezTo>
                  <a:lnTo>
                    <a:pt x="11601" y="9243"/>
                  </a:lnTo>
                  <a:cubicBezTo>
                    <a:pt x="11894" y="8923"/>
                    <a:pt x="12183" y="8555"/>
                    <a:pt x="12311" y="8235"/>
                  </a:cubicBezTo>
                  <a:cubicBezTo>
                    <a:pt x="13246" y="6312"/>
                    <a:pt x="11645" y="3636"/>
                    <a:pt x="9345" y="3636"/>
                  </a:cubicBezTo>
                  <a:cubicBezTo>
                    <a:pt x="9028" y="3636"/>
                    <a:pt x="8698" y="3687"/>
                    <a:pt x="8359" y="3798"/>
                  </a:cubicBezTo>
                  <a:cubicBezTo>
                    <a:pt x="7436" y="4182"/>
                    <a:pt x="6643" y="4956"/>
                    <a:pt x="6052" y="5864"/>
                  </a:cubicBezTo>
                  <a:lnTo>
                    <a:pt x="6052" y="5864"/>
                  </a:lnTo>
                  <a:cubicBezTo>
                    <a:pt x="7044" y="3936"/>
                    <a:pt x="6013" y="2566"/>
                    <a:pt x="4822" y="2566"/>
                  </a:cubicBezTo>
                  <a:cubicBezTo>
                    <a:pt x="4146" y="2566"/>
                    <a:pt x="3418" y="3008"/>
                    <a:pt x="2979" y="4041"/>
                  </a:cubicBezTo>
                  <a:cubicBezTo>
                    <a:pt x="3611" y="2050"/>
                    <a:pt x="2981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8"/>
            <p:cNvSpPr/>
            <p:nvPr/>
          </p:nvSpPr>
          <p:spPr>
            <a:xfrm flipH="1">
              <a:off x="8221849" y="4367699"/>
              <a:ext cx="884591" cy="679094"/>
            </a:xfrm>
            <a:custGeom>
              <a:rect b="b" l="l" r="r" t="t"/>
              <a:pathLst>
                <a:path extrusionOk="0" h="8490" w="11065">
                  <a:moveTo>
                    <a:pt x="486" y="1"/>
                  </a:moveTo>
                  <a:cubicBezTo>
                    <a:pt x="321" y="1"/>
                    <a:pt x="157" y="33"/>
                    <a:pt x="0" y="100"/>
                  </a:cubicBezTo>
                  <a:lnTo>
                    <a:pt x="0" y="8489"/>
                  </a:lnTo>
                  <a:lnTo>
                    <a:pt x="11064" y="8489"/>
                  </a:lnTo>
                  <a:cubicBezTo>
                    <a:pt x="10912" y="8003"/>
                    <a:pt x="10487" y="7578"/>
                    <a:pt x="10031" y="7426"/>
                  </a:cubicBezTo>
                  <a:cubicBezTo>
                    <a:pt x="9799" y="7339"/>
                    <a:pt x="9553" y="7300"/>
                    <a:pt x="9303" y="7300"/>
                  </a:cubicBezTo>
                  <a:cubicBezTo>
                    <a:pt x="9029" y="7300"/>
                    <a:pt x="8751" y="7346"/>
                    <a:pt x="8481" y="7426"/>
                  </a:cubicBezTo>
                  <a:cubicBezTo>
                    <a:pt x="8754" y="6939"/>
                    <a:pt x="8389" y="6271"/>
                    <a:pt x="7903" y="6058"/>
                  </a:cubicBezTo>
                  <a:cubicBezTo>
                    <a:pt x="7756" y="6003"/>
                    <a:pt x="7601" y="5978"/>
                    <a:pt x="7444" y="5978"/>
                  </a:cubicBezTo>
                  <a:cubicBezTo>
                    <a:pt x="7152" y="5978"/>
                    <a:pt x="6851" y="6063"/>
                    <a:pt x="6580" y="6195"/>
                  </a:cubicBezTo>
                  <a:lnTo>
                    <a:pt x="6580" y="6195"/>
                  </a:lnTo>
                  <a:cubicBezTo>
                    <a:pt x="6903" y="5981"/>
                    <a:pt x="7137" y="5620"/>
                    <a:pt x="7265" y="5237"/>
                  </a:cubicBezTo>
                  <a:cubicBezTo>
                    <a:pt x="7801" y="4084"/>
                    <a:pt x="6846" y="2504"/>
                    <a:pt x="5507" y="2504"/>
                  </a:cubicBezTo>
                  <a:cubicBezTo>
                    <a:pt x="5329" y="2504"/>
                    <a:pt x="5144" y="2532"/>
                    <a:pt x="4955" y="2593"/>
                  </a:cubicBezTo>
                  <a:cubicBezTo>
                    <a:pt x="4359" y="2836"/>
                    <a:pt x="3885" y="3321"/>
                    <a:pt x="3509" y="3896"/>
                  </a:cubicBezTo>
                  <a:lnTo>
                    <a:pt x="3509" y="3896"/>
                  </a:lnTo>
                  <a:cubicBezTo>
                    <a:pt x="4180" y="2709"/>
                    <a:pt x="3551" y="1867"/>
                    <a:pt x="2823" y="1867"/>
                  </a:cubicBezTo>
                  <a:cubicBezTo>
                    <a:pt x="2423" y="1867"/>
                    <a:pt x="1993" y="2122"/>
                    <a:pt x="1733" y="2714"/>
                  </a:cubicBezTo>
                  <a:cubicBezTo>
                    <a:pt x="2381" y="1081"/>
                    <a:pt x="143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8"/>
            <p:cNvSpPr/>
            <p:nvPr/>
          </p:nvSpPr>
          <p:spPr>
            <a:xfrm flipH="1">
              <a:off x="8165967" y="4144614"/>
              <a:ext cx="82743" cy="75988"/>
            </a:xfrm>
            <a:custGeom>
              <a:rect b="b" l="l" r="r" t="t"/>
              <a:pathLst>
                <a:path extrusionOk="0" h="950" w="1035">
                  <a:moveTo>
                    <a:pt x="998" y="1"/>
                  </a:moveTo>
                  <a:cubicBezTo>
                    <a:pt x="894" y="1"/>
                    <a:pt x="584" y="21"/>
                    <a:pt x="335" y="245"/>
                  </a:cubicBezTo>
                  <a:cubicBezTo>
                    <a:pt x="31" y="488"/>
                    <a:pt x="1" y="944"/>
                    <a:pt x="1" y="944"/>
                  </a:cubicBezTo>
                  <a:cubicBezTo>
                    <a:pt x="1" y="944"/>
                    <a:pt x="38" y="950"/>
                    <a:pt x="99" y="950"/>
                  </a:cubicBezTo>
                  <a:cubicBezTo>
                    <a:pt x="235" y="950"/>
                    <a:pt x="490" y="921"/>
                    <a:pt x="700" y="731"/>
                  </a:cubicBezTo>
                  <a:cubicBezTo>
                    <a:pt x="1004" y="458"/>
                    <a:pt x="1034" y="2"/>
                    <a:pt x="1034" y="2"/>
                  </a:cubicBezTo>
                  <a:cubicBezTo>
                    <a:pt x="1034" y="2"/>
                    <a:pt x="1021" y="1"/>
                    <a:pt x="9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8"/>
            <p:cNvSpPr/>
            <p:nvPr/>
          </p:nvSpPr>
          <p:spPr>
            <a:xfrm flipH="1">
              <a:off x="8853654" y="4378097"/>
              <a:ext cx="82743" cy="116782"/>
            </a:xfrm>
            <a:custGeom>
              <a:rect b="b" l="l" r="r" t="t"/>
              <a:pathLst>
                <a:path extrusionOk="0" h="1460" w="1035">
                  <a:moveTo>
                    <a:pt x="913" y="1"/>
                  </a:moveTo>
                  <a:lnTo>
                    <a:pt x="913" y="1"/>
                  </a:lnTo>
                  <a:cubicBezTo>
                    <a:pt x="913" y="1"/>
                    <a:pt x="457" y="153"/>
                    <a:pt x="244" y="548"/>
                  </a:cubicBezTo>
                  <a:cubicBezTo>
                    <a:pt x="1" y="913"/>
                    <a:pt x="123" y="1460"/>
                    <a:pt x="123" y="1460"/>
                  </a:cubicBezTo>
                  <a:cubicBezTo>
                    <a:pt x="123" y="1460"/>
                    <a:pt x="578" y="1308"/>
                    <a:pt x="791" y="913"/>
                  </a:cubicBezTo>
                  <a:cubicBezTo>
                    <a:pt x="1034" y="548"/>
                    <a:pt x="913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8"/>
            <p:cNvSpPr/>
            <p:nvPr/>
          </p:nvSpPr>
          <p:spPr>
            <a:xfrm flipH="1">
              <a:off x="8255906" y="4047429"/>
              <a:ext cx="77786" cy="165414"/>
            </a:xfrm>
            <a:custGeom>
              <a:rect b="b" l="l" r="r" t="t"/>
              <a:pathLst>
                <a:path extrusionOk="0" h="2068" w="973">
                  <a:moveTo>
                    <a:pt x="243" y="1"/>
                  </a:moveTo>
                  <a:cubicBezTo>
                    <a:pt x="243" y="1"/>
                    <a:pt x="0" y="578"/>
                    <a:pt x="91" y="1156"/>
                  </a:cubicBezTo>
                  <a:cubicBezTo>
                    <a:pt x="213" y="1703"/>
                    <a:pt x="699" y="2068"/>
                    <a:pt x="699" y="2068"/>
                  </a:cubicBezTo>
                  <a:cubicBezTo>
                    <a:pt x="699" y="2068"/>
                    <a:pt x="973" y="1490"/>
                    <a:pt x="851" y="913"/>
                  </a:cubicBezTo>
                  <a:cubicBezTo>
                    <a:pt x="760" y="335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9" name="Google Shape;769;p8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770" name="Google Shape;770;p8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771" name="Google Shape;771;p8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73" name="Google Shape;773;p8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774" name="Google Shape;774;p8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8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6" name="Google Shape;786;p8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p8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p8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p8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8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p8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8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8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34" name="Google Shape;834;p8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8"/>
          <p:cNvSpPr txBox="1"/>
          <p:nvPr>
            <p:ph type="title"/>
          </p:nvPr>
        </p:nvSpPr>
        <p:spPr>
          <a:xfrm>
            <a:off x="1636050" y="3262400"/>
            <a:ext cx="5871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36" name="Google Shape;836;p8"/>
          <p:cNvSpPr txBox="1"/>
          <p:nvPr>
            <p:ph idx="1" type="subTitle"/>
          </p:nvPr>
        </p:nvSpPr>
        <p:spPr>
          <a:xfrm>
            <a:off x="1636050" y="1277600"/>
            <a:ext cx="58719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800">
                <a:solidFill>
                  <a:schemeClr val="accent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" name="Google Shape;838;p9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839" name="Google Shape;839;p9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9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9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9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9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9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9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9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9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9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9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9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9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9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9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9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9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9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57" name="Google Shape;857;p9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858" name="Google Shape;858;p9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" name="Google Shape;859;p9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" name="Google Shape;860;p9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" name="Google Shape;861;p9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" name="Google Shape;862;p9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" name="Google Shape;863;p9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" name="Google Shape;864;p9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" name="Google Shape;865;p9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" name="Google Shape;866;p9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" name="Google Shape;867;p9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68" name="Google Shape;868;p9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9" name="Google Shape;869;p9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0" name="Google Shape;870;p9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871" name="Google Shape;871;p9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872" name="Google Shape;872;p9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" name="Google Shape;873;p9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4" name="Google Shape;874;p9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875" name="Google Shape;875;p9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6" name="Google Shape;876;p9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7" name="Google Shape;877;p9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9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9" name="Google Shape;879;p9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0" name="Google Shape;880;p9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9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9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p9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p9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9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9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9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p9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9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9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9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9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9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9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9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9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9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9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9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9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1" name="Google Shape;901;p9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p9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9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p9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9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9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9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9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9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9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9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2" name="Google Shape;912;p9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3" name="Google Shape;913;p9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p9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9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9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p9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9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p9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" name="Google Shape;920;p9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9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9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" name="Google Shape;923;p9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9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p9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p9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7" name="Google Shape;927;p9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8" name="Google Shape;928;p9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p9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0" name="Google Shape;930;p9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" name="Google Shape;931;p9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2" name="Google Shape;932;p9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3" name="Google Shape;933;p9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p9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35" name="Google Shape;935;p9"/>
          <p:cNvGrpSpPr/>
          <p:nvPr/>
        </p:nvGrpSpPr>
        <p:grpSpPr>
          <a:xfrm flipH="1">
            <a:off x="0" y="4355501"/>
            <a:ext cx="891866" cy="756842"/>
            <a:chOff x="144526" y="3974931"/>
            <a:chExt cx="891866" cy="756842"/>
          </a:xfrm>
        </p:grpSpPr>
        <p:sp>
          <p:nvSpPr>
            <p:cNvPr id="936" name="Google Shape;936;p9"/>
            <p:cNvSpPr/>
            <p:nvPr/>
          </p:nvSpPr>
          <p:spPr>
            <a:xfrm>
              <a:off x="144526" y="3974931"/>
              <a:ext cx="891866" cy="756842"/>
            </a:xfrm>
            <a:custGeom>
              <a:rect b="b" l="l" r="r" t="t"/>
              <a:pathLst>
                <a:path extrusionOk="0" h="9462" w="11156">
                  <a:moveTo>
                    <a:pt x="10313" y="1"/>
                  </a:moveTo>
                  <a:cubicBezTo>
                    <a:pt x="9404" y="1"/>
                    <a:pt x="9034" y="1377"/>
                    <a:pt x="9423" y="2714"/>
                  </a:cubicBezTo>
                  <a:cubicBezTo>
                    <a:pt x="9165" y="2021"/>
                    <a:pt x="8738" y="1726"/>
                    <a:pt x="8340" y="1726"/>
                  </a:cubicBezTo>
                  <a:cubicBezTo>
                    <a:pt x="7642" y="1726"/>
                    <a:pt x="7031" y="2632"/>
                    <a:pt x="7565" y="3899"/>
                  </a:cubicBezTo>
                  <a:lnTo>
                    <a:pt x="7565" y="3899"/>
                  </a:lnTo>
                  <a:cubicBezTo>
                    <a:pt x="7225" y="3312"/>
                    <a:pt x="6748" y="2808"/>
                    <a:pt x="6232" y="2562"/>
                  </a:cubicBezTo>
                  <a:cubicBezTo>
                    <a:pt x="6033" y="2490"/>
                    <a:pt x="5840" y="2456"/>
                    <a:pt x="5655" y="2456"/>
                  </a:cubicBezTo>
                  <a:cubicBezTo>
                    <a:pt x="4277" y="2456"/>
                    <a:pt x="3325" y="4288"/>
                    <a:pt x="3861" y="5601"/>
                  </a:cubicBezTo>
                  <a:cubicBezTo>
                    <a:pt x="3927" y="5839"/>
                    <a:pt x="4102" y="6100"/>
                    <a:pt x="4279" y="6319"/>
                  </a:cubicBezTo>
                  <a:lnTo>
                    <a:pt x="4279" y="6319"/>
                  </a:lnTo>
                  <a:cubicBezTo>
                    <a:pt x="4091" y="6148"/>
                    <a:pt x="3891" y="6002"/>
                    <a:pt x="3679" y="5905"/>
                  </a:cubicBezTo>
                  <a:cubicBezTo>
                    <a:pt x="3618" y="5875"/>
                    <a:pt x="3527" y="5844"/>
                    <a:pt x="3466" y="5844"/>
                  </a:cubicBezTo>
                  <a:lnTo>
                    <a:pt x="3375" y="5844"/>
                  </a:lnTo>
                  <a:cubicBezTo>
                    <a:pt x="3339" y="5842"/>
                    <a:pt x="3304" y="5841"/>
                    <a:pt x="3268" y="5841"/>
                  </a:cubicBezTo>
                  <a:cubicBezTo>
                    <a:pt x="2870" y="5841"/>
                    <a:pt x="2440" y="5996"/>
                    <a:pt x="2189" y="6331"/>
                  </a:cubicBezTo>
                  <a:cubicBezTo>
                    <a:pt x="2037" y="6543"/>
                    <a:pt x="1976" y="6847"/>
                    <a:pt x="2007" y="7151"/>
                  </a:cubicBezTo>
                  <a:cubicBezTo>
                    <a:pt x="2037" y="7425"/>
                    <a:pt x="2159" y="7668"/>
                    <a:pt x="2311" y="7850"/>
                  </a:cubicBezTo>
                  <a:cubicBezTo>
                    <a:pt x="2341" y="7911"/>
                    <a:pt x="2493" y="8124"/>
                    <a:pt x="2584" y="8154"/>
                  </a:cubicBezTo>
                  <a:cubicBezTo>
                    <a:pt x="2311" y="8078"/>
                    <a:pt x="2045" y="8033"/>
                    <a:pt x="1786" y="8033"/>
                  </a:cubicBezTo>
                  <a:cubicBezTo>
                    <a:pt x="1528" y="8033"/>
                    <a:pt x="1277" y="8078"/>
                    <a:pt x="1034" y="8185"/>
                  </a:cubicBezTo>
                  <a:cubicBezTo>
                    <a:pt x="578" y="8428"/>
                    <a:pt x="153" y="8884"/>
                    <a:pt x="1" y="9461"/>
                  </a:cubicBezTo>
                  <a:lnTo>
                    <a:pt x="11156" y="9461"/>
                  </a:lnTo>
                  <a:lnTo>
                    <a:pt x="11156" y="343"/>
                  </a:lnTo>
                  <a:cubicBezTo>
                    <a:pt x="11125" y="343"/>
                    <a:pt x="11125" y="282"/>
                    <a:pt x="11095" y="282"/>
                  </a:cubicBezTo>
                  <a:cubicBezTo>
                    <a:pt x="10803" y="87"/>
                    <a:pt x="10541" y="1"/>
                    <a:pt x="10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9"/>
            <p:cNvSpPr/>
            <p:nvPr/>
          </p:nvSpPr>
          <p:spPr>
            <a:xfrm>
              <a:off x="509075" y="4266965"/>
              <a:ext cx="520042" cy="464807"/>
            </a:xfrm>
            <a:custGeom>
              <a:rect b="b" l="l" r="r" t="t"/>
              <a:pathLst>
                <a:path extrusionOk="0" h="5811" w="6505">
                  <a:moveTo>
                    <a:pt x="6229" y="1"/>
                  </a:moveTo>
                  <a:cubicBezTo>
                    <a:pt x="5670" y="1"/>
                    <a:pt x="5081" y="741"/>
                    <a:pt x="5471" y="1859"/>
                  </a:cubicBezTo>
                  <a:cubicBezTo>
                    <a:pt x="5315" y="1453"/>
                    <a:pt x="5066" y="1279"/>
                    <a:pt x="4837" y="1279"/>
                  </a:cubicBezTo>
                  <a:cubicBezTo>
                    <a:pt x="4428" y="1279"/>
                    <a:pt x="4081" y="1836"/>
                    <a:pt x="4437" y="2622"/>
                  </a:cubicBezTo>
                  <a:lnTo>
                    <a:pt x="4437" y="2622"/>
                  </a:lnTo>
                  <a:cubicBezTo>
                    <a:pt x="4226" y="2244"/>
                    <a:pt x="3933" y="1926"/>
                    <a:pt x="3617" y="1768"/>
                  </a:cubicBezTo>
                  <a:cubicBezTo>
                    <a:pt x="3506" y="1730"/>
                    <a:pt x="3398" y="1712"/>
                    <a:pt x="3294" y="1712"/>
                  </a:cubicBezTo>
                  <a:cubicBezTo>
                    <a:pt x="2480" y="1712"/>
                    <a:pt x="1899" y="2780"/>
                    <a:pt x="2249" y="3561"/>
                  </a:cubicBezTo>
                  <a:cubicBezTo>
                    <a:pt x="2326" y="3817"/>
                    <a:pt x="2467" y="4073"/>
                    <a:pt x="2655" y="4220"/>
                  </a:cubicBezTo>
                  <a:lnTo>
                    <a:pt x="2655" y="4220"/>
                  </a:lnTo>
                  <a:cubicBezTo>
                    <a:pt x="2492" y="4126"/>
                    <a:pt x="2330" y="4077"/>
                    <a:pt x="2167" y="4077"/>
                  </a:cubicBezTo>
                  <a:cubicBezTo>
                    <a:pt x="2063" y="4077"/>
                    <a:pt x="1958" y="4097"/>
                    <a:pt x="1854" y="4139"/>
                  </a:cubicBezTo>
                  <a:cubicBezTo>
                    <a:pt x="1550" y="4291"/>
                    <a:pt x="1368" y="4747"/>
                    <a:pt x="1520" y="5081"/>
                  </a:cubicBezTo>
                  <a:cubicBezTo>
                    <a:pt x="1368" y="5020"/>
                    <a:pt x="1216" y="4990"/>
                    <a:pt x="1064" y="4990"/>
                  </a:cubicBezTo>
                  <a:cubicBezTo>
                    <a:pt x="912" y="4990"/>
                    <a:pt x="760" y="5020"/>
                    <a:pt x="608" y="5081"/>
                  </a:cubicBezTo>
                  <a:cubicBezTo>
                    <a:pt x="334" y="5203"/>
                    <a:pt x="61" y="5446"/>
                    <a:pt x="0" y="5810"/>
                  </a:cubicBezTo>
                  <a:lnTo>
                    <a:pt x="6505" y="5810"/>
                  </a:lnTo>
                  <a:lnTo>
                    <a:pt x="6505" y="66"/>
                  </a:lnTo>
                  <a:cubicBezTo>
                    <a:pt x="6417" y="22"/>
                    <a:pt x="6323" y="1"/>
                    <a:pt x="62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9"/>
            <p:cNvSpPr/>
            <p:nvPr/>
          </p:nvSpPr>
          <p:spPr>
            <a:xfrm>
              <a:off x="472620" y="4118828"/>
              <a:ext cx="48687" cy="53912"/>
            </a:xfrm>
            <a:custGeom>
              <a:rect b="b" l="l" r="r" t="t"/>
              <a:pathLst>
                <a:path extrusionOk="0" h="674" w="609">
                  <a:moveTo>
                    <a:pt x="37" y="1"/>
                  </a:moveTo>
                  <a:cubicBezTo>
                    <a:pt x="13" y="1"/>
                    <a:pt x="0" y="3"/>
                    <a:pt x="0" y="3"/>
                  </a:cubicBezTo>
                  <a:cubicBezTo>
                    <a:pt x="0" y="3"/>
                    <a:pt x="30" y="307"/>
                    <a:pt x="182" y="519"/>
                  </a:cubicBezTo>
                  <a:cubicBezTo>
                    <a:pt x="319" y="656"/>
                    <a:pt x="490" y="673"/>
                    <a:pt x="567" y="673"/>
                  </a:cubicBezTo>
                  <a:cubicBezTo>
                    <a:pt x="593" y="673"/>
                    <a:pt x="608" y="671"/>
                    <a:pt x="608" y="671"/>
                  </a:cubicBezTo>
                  <a:cubicBezTo>
                    <a:pt x="608" y="671"/>
                    <a:pt x="578" y="367"/>
                    <a:pt x="426" y="155"/>
                  </a:cubicBezTo>
                  <a:cubicBezTo>
                    <a:pt x="266" y="18"/>
                    <a:pt x="106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9"/>
            <p:cNvSpPr/>
            <p:nvPr/>
          </p:nvSpPr>
          <p:spPr>
            <a:xfrm>
              <a:off x="883218" y="4277044"/>
              <a:ext cx="48687" cy="77908"/>
            </a:xfrm>
            <a:custGeom>
              <a:rect b="b" l="l" r="r" t="t"/>
              <a:pathLst>
                <a:path extrusionOk="0" h="974" w="609">
                  <a:moveTo>
                    <a:pt x="31" y="0"/>
                  </a:moveTo>
                  <a:lnTo>
                    <a:pt x="31" y="0"/>
                  </a:lnTo>
                  <a:cubicBezTo>
                    <a:pt x="31" y="0"/>
                    <a:pt x="1" y="365"/>
                    <a:pt x="92" y="608"/>
                  </a:cubicBezTo>
                  <a:cubicBezTo>
                    <a:pt x="214" y="882"/>
                    <a:pt x="518" y="973"/>
                    <a:pt x="518" y="973"/>
                  </a:cubicBezTo>
                  <a:cubicBezTo>
                    <a:pt x="518" y="973"/>
                    <a:pt x="609" y="608"/>
                    <a:pt x="457" y="335"/>
                  </a:cubicBezTo>
                  <a:cubicBezTo>
                    <a:pt x="335" y="92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9"/>
            <p:cNvSpPr/>
            <p:nvPr/>
          </p:nvSpPr>
          <p:spPr>
            <a:xfrm>
              <a:off x="523625" y="4053398"/>
              <a:ext cx="51085" cy="109423"/>
            </a:xfrm>
            <a:custGeom>
              <a:rect b="b" l="l" r="r" t="t"/>
              <a:pathLst>
                <a:path extrusionOk="0" h="1368" w="639">
                  <a:moveTo>
                    <a:pt x="456" y="0"/>
                  </a:moveTo>
                  <a:cubicBezTo>
                    <a:pt x="456" y="0"/>
                    <a:pt x="152" y="213"/>
                    <a:pt x="92" y="608"/>
                  </a:cubicBezTo>
                  <a:cubicBezTo>
                    <a:pt x="0" y="973"/>
                    <a:pt x="183" y="1368"/>
                    <a:pt x="183" y="1368"/>
                  </a:cubicBezTo>
                  <a:cubicBezTo>
                    <a:pt x="183" y="1368"/>
                    <a:pt x="487" y="1125"/>
                    <a:pt x="578" y="760"/>
                  </a:cubicBezTo>
                  <a:cubicBezTo>
                    <a:pt x="639" y="365"/>
                    <a:pt x="456" y="0"/>
                    <a:pt x="4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1" name="Google Shape;941;p9"/>
          <p:cNvGrpSpPr/>
          <p:nvPr/>
        </p:nvGrpSpPr>
        <p:grpSpPr>
          <a:xfrm>
            <a:off x="8576924" y="2718000"/>
            <a:ext cx="309935" cy="2397970"/>
            <a:chOff x="8424524" y="2714400"/>
            <a:chExt cx="309935" cy="2397970"/>
          </a:xfrm>
        </p:grpSpPr>
        <p:sp>
          <p:nvSpPr>
            <p:cNvPr id="942" name="Google Shape;942;p9"/>
            <p:cNvSpPr/>
            <p:nvPr/>
          </p:nvSpPr>
          <p:spPr>
            <a:xfrm>
              <a:off x="8552769" y="3168906"/>
              <a:ext cx="56168" cy="1943464"/>
            </a:xfrm>
            <a:custGeom>
              <a:rect b="b" l="l" r="r" t="t"/>
              <a:pathLst>
                <a:path extrusionOk="0" h="22098" w="639">
                  <a:moveTo>
                    <a:pt x="0" y="0"/>
                  </a:moveTo>
                  <a:lnTo>
                    <a:pt x="0" y="22098"/>
                  </a:lnTo>
                  <a:lnTo>
                    <a:pt x="638" y="2209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9"/>
            <p:cNvSpPr/>
            <p:nvPr/>
          </p:nvSpPr>
          <p:spPr>
            <a:xfrm>
              <a:off x="8424524" y="2845440"/>
              <a:ext cx="309935" cy="323559"/>
            </a:xfrm>
            <a:custGeom>
              <a:rect b="b" l="l" r="r" t="t"/>
              <a:pathLst>
                <a:path extrusionOk="0" h="3679" w="3526">
                  <a:moveTo>
                    <a:pt x="0" y="0"/>
                  </a:moveTo>
                  <a:lnTo>
                    <a:pt x="760" y="3678"/>
                  </a:lnTo>
                  <a:lnTo>
                    <a:pt x="2766" y="3678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9"/>
            <p:cNvSpPr/>
            <p:nvPr/>
          </p:nvSpPr>
          <p:spPr>
            <a:xfrm>
              <a:off x="8485966" y="2904188"/>
              <a:ext cx="192413" cy="203247"/>
            </a:xfrm>
            <a:custGeom>
              <a:rect b="b" l="l" r="r" t="t"/>
              <a:pathLst>
                <a:path extrusionOk="0" h="2311" w="2189">
                  <a:moveTo>
                    <a:pt x="0" y="1"/>
                  </a:moveTo>
                  <a:lnTo>
                    <a:pt x="426" y="2311"/>
                  </a:lnTo>
                  <a:lnTo>
                    <a:pt x="1702" y="2311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9"/>
            <p:cNvSpPr/>
            <p:nvPr/>
          </p:nvSpPr>
          <p:spPr>
            <a:xfrm>
              <a:off x="8424524" y="2765233"/>
              <a:ext cx="309935" cy="80296"/>
            </a:xfrm>
            <a:custGeom>
              <a:rect b="b" l="l" r="r" t="t"/>
              <a:pathLst>
                <a:path extrusionOk="0" h="913" w="3526">
                  <a:moveTo>
                    <a:pt x="760" y="0"/>
                  </a:moveTo>
                  <a:lnTo>
                    <a:pt x="0" y="912"/>
                  </a:lnTo>
                  <a:lnTo>
                    <a:pt x="3526" y="912"/>
                  </a:lnTo>
                  <a:lnTo>
                    <a:pt x="27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9"/>
            <p:cNvSpPr/>
            <p:nvPr/>
          </p:nvSpPr>
          <p:spPr>
            <a:xfrm>
              <a:off x="8461881" y="3134080"/>
              <a:ext cx="237857" cy="34915"/>
            </a:xfrm>
            <a:custGeom>
              <a:rect b="b" l="l" r="r" t="t"/>
              <a:pathLst>
                <a:path extrusionOk="0" h="397" w="2706">
                  <a:moveTo>
                    <a:pt x="183" y="1"/>
                  </a:moveTo>
                  <a:cubicBezTo>
                    <a:pt x="61" y="1"/>
                    <a:pt x="1" y="92"/>
                    <a:pt x="1" y="214"/>
                  </a:cubicBezTo>
                  <a:cubicBezTo>
                    <a:pt x="1" y="305"/>
                    <a:pt x="61" y="396"/>
                    <a:pt x="183" y="396"/>
                  </a:cubicBezTo>
                  <a:lnTo>
                    <a:pt x="2493" y="396"/>
                  </a:lnTo>
                  <a:cubicBezTo>
                    <a:pt x="2615" y="396"/>
                    <a:pt x="2706" y="305"/>
                    <a:pt x="2706" y="214"/>
                  </a:cubicBezTo>
                  <a:cubicBezTo>
                    <a:pt x="2706" y="92"/>
                    <a:pt x="2615" y="1"/>
                    <a:pt x="2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9"/>
            <p:cNvSpPr/>
            <p:nvPr/>
          </p:nvSpPr>
          <p:spPr>
            <a:xfrm>
              <a:off x="8493964" y="4663201"/>
              <a:ext cx="171053" cy="449148"/>
            </a:xfrm>
            <a:custGeom>
              <a:rect b="b" l="l" r="r" t="t"/>
              <a:pathLst>
                <a:path extrusionOk="0" h="5107" w="1946">
                  <a:moveTo>
                    <a:pt x="395" y="0"/>
                  </a:moveTo>
                  <a:lnTo>
                    <a:pt x="0" y="5107"/>
                  </a:lnTo>
                  <a:lnTo>
                    <a:pt x="1946" y="5107"/>
                  </a:lnTo>
                  <a:lnTo>
                    <a:pt x="1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9"/>
            <p:cNvSpPr/>
            <p:nvPr/>
          </p:nvSpPr>
          <p:spPr>
            <a:xfrm>
              <a:off x="8507325" y="4644469"/>
              <a:ext cx="144332" cy="34827"/>
            </a:xfrm>
            <a:custGeom>
              <a:rect b="b" l="l" r="r" t="t"/>
              <a:pathLst>
                <a:path extrusionOk="0" h="396" w="1642">
                  <a:moveTo>
                    <a:pt x="18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04"/>
                    <a:pt x="91" y="396"/>
                    <a:pt x="183" y="396"/>
                  </a:cubicBezTo>
                  <a:lnTo>
                    <a:pt x="1459" y="396"/>
                  </a:lnTo>
                  <a:cubicBezTo>
                    <a:pt x="1581" y="396"/>
                    <a:pt x="1642" y="304"/>
                    <a:pt x="1642" y="213"/>
                  </a:cubicBezTo>
                  <a:cubicBezTo>
                    <a:pt x="1642" y="92"/>
                    <a:pt x="1581" y="0"/>
                    <a:pt x="1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9"/>
            <p:cNvSpPr/>
            <p:nvPr/>
          </p:nvSpPr>
          <p:spPr>
            <a:xfrm>
              <a:off x="8531322" y="2714400"/>
              <a:ext cx="101612" cy="99029"/>
            </a:xfrm>
            <a:custGeom>
              <a:rect b="b" l="l" r="r" t="t"/>
              <a:pathLst>
                <a:path extrusionOk="0" h="1126" w="1156">
                  <a:moveTo>
                    <a:pt x="57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82"/>
                    <a:pt x="244" y="1125"/>
                    <a:pt x="578" y="1125"/>
                  </a:cubicBezTo>
                  <a:cubicBezTo>
                    <a:pt x="882" y="1125"/>
                    <a:pt x="1156" y="882"/>
                    <a:pt x="1156" y="548"/>
                  </a:cubicBezTo>
                  <a:cubicBezTo>
                    <a:pt x="1156" y="244"/>
                    <a:pt x="882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0" name="Google Shape;950;p9"/>
          <p:cNvGrpSpPr/>
          <p:nvPr/>
        </p:nvGrpSpPr>
        <p:grpSpPr>
          <a:xfrm>
            <a:off x="257142" y="2718000"/>
            <a:ext cx="309935" cy="2397970"/>
            <a:chOff x="409542" y="2714400"/>
            <a:chExt cx="309935" cy="2397970"/>
          </a:xfrm>
        </p:grpSpPr>
        <p:sp>
          <p:nvSpPr>
            <p:cNvPr id="951" name="Google Shape;951;p9"/>
            <p:cNvSpPr/>
            <p:nvPr/>
          </p:nvSpPr>
          <p:spPr>
            <a:xfrm>
              <a:off x="537788" y="3168906"/>
              <a:ext cx="56168" cy="1943464"/>
            </a:xfrm>
            <a:custGeom>
              <a:rect b="b" l="l" r="r" t="t"/>
              <a:pathLst>
                <a:path extrusionOk="0" h="22098" w="639">
                  <a:moveTo>
                    <a:pt x="0" y="0"/>
                  </a:moveTo>
                  <a:lnTo>
                    <a:pt x="0" y="22098"/>
                  </a:lnTo>
                  <a:lnTo>
                    <a:pt x="638" y="22098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9"/>
            <p:cNvSpPr/>
            <p:nvPr/>
          </p:nvSpPr>
          <p:spPr>
            <a:xfrm>
              <a:off x="409542" y="2845440"/>
              <a:ext cx="309935" cy="323559"/>
            </a:xfrm>
            <a:custGeom>
              <a:rect b="b" l="l" r="r" t="t"/>
              <a:pathLst>
                <a:path extrusionOk="0" h="3679" w="3526">
                  <a:moveTo>
                    <a:pt x="0" y="0"/>
                  </a:moveTo>
                  <a:lnTo>
                    <a:pt x="760" y="3678"/>
                  </a:lnTo>
                  <a:lnTo>
                    <a:pt x="2766" y="3678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9"/>
            <p:cNvSpPr/>
            <p:nvPr/>
          </p:nvSpPr>
          <p:spPr>
            <a:xfrm>
              <a:off x="470984" y="2904188"/>
              <a:ext cx="192413" cy="203247"/>
            </a:xfrm>
            <a:custGeom>
              <a:rect b="b" l="l" r="r" t="t"/>
              <a:pathLst>
                <a:path extrusionOk="0" h="2311" w="2189">
                  <a:moveTo>
                    <a:pt x="0" y="1"/>
                  </a:moveTo>
                  <a:lnTo>
                    <a:pt x="426" y="2311"/>
                  </a:lnTo>
                  <a:lnTo>
                    <a:pt x="1702" y="2311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9"/>
            <p:cNvSpPr/>
            <p:nvPr/>
          </p:nvSpPr>
          <p:spPr>
            <a:xfrm>
              <a:off x="409542" y="2765233"/>
              <a:ext cx="309935" cy="80296"/>
            </a:xfrm>
            <a:custGeom>
              <a:rect b="b" l="l" r="r" t="t"/>
              <a:pathLst>
                <a:path extrusionOk="0" h="913" w="3526">
                  <a:moveTo>
                    <a:pt x="760" y="0"/>
                  </a:moveTo>
                  <a:lnTo>
                    <a:pt x="0" y="912"/>
                  </a:lnTo>
                  <a:lnTo>
                    <a:pt x="3526" y="912"/>
                  </a:lnTo>
                  <a:lnTo>
                    <a:pt x="27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9"/>
            <p:cNvSpPr/>
            <p:nvPr/>
          </p:nvSpPr>
          <p:spPr>
            <a:xfrm>
              <a:off x="446900" y="3134080"/>
              <a:ext cx="237857" cy="34915"/>
            </a:xfrm>
            <a:custGeom>
              <a:rect b="b" l="l" r="r" t="t"/>
              <a:pathLst>
                <a:path extrusionOk="0" h="397" w="2706">
                  <a:moveTo>
                    <a:pt x="183" y="1"/>
                  </a:moveTo>
                  <a:cubicBezTo>
                    <a:pt x="61" y="1"/>
                    <a:pt x="1" y="92"/>
                    <a:pt x="1" y="214"/>
                  </a:cubicBezTo>
                  <a:cubicBezTo>
                    <a:pt x="1" y="305"/>
                    <a:pt x="61" y="396"/>
                    <a:pt x="183" y="396"/>
                  </a:cubicBezTo>
                  <a:lnTo>
                    <a:pt x="2493" y="396"/>
                  </a:lnTo>
                  <a:cubicBezTo>
                    <a:pt x="2615" y="396"/>
                    <a:pt x="2706" y="305"/>
                    <a:pt x="2706" y="214"/>
                  </a:cubicBezTo>
                  <a:cubicBezTo>
                    <a:pt x="2706" y="92"/>
                    <a:pt x="2615" y="1"/>
                    <a:pt x="2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9"/>
            <p:cNvSpPr/>
            <p:nvPr/>
          </p:nvSpPr>
          <p:spPr>
            <a:xfrm>
              <a:off x="478983" y="4663201"/>
              <a:ext cx="171053" cy="449148"/>
            </a:xfrm>
            <a:custGeom>
              <a:rect b="b" l="l" r="r" t="t"/>
              <a:pathLst>
                <a:path extrusionOk="0" h="5107" w="1946">
                  <a:moveTo>
                    <a:pt x="395" y="0"/>
                  </a:moveTo>
                  <a:lnTo>
                    <a:pt x="0" y="5107"/>
                  </a:lnTo>
                  <a:lnTo>
                    <a:pt x="1946" y="5107"/>
                  </a:lnTo>
                  <a:lnTo>
                    <a:pt x="1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9"/>
            <p:cNvSpPr/>
            <p:nvPr/>
          </p:nvSpPr>
          <p:spPr>
            <a:xfrm>
              <a:off x="492344" y="4644469"/>
              <a:ext cx="144332" cy="34827"/>
            </a:xfrm>
            <a:custGeom>
              <a:rect b="b" l="l" r="r" t="t"/>
              <a:pathLst>
                <a:path extrusionOk="0" h="396" w="1642">
                  <a:moveTo>
                    <a:pt x="18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04"/>
                    <a:pt x="91" y="396"/>
                    <a:pt x="183" y="396"/>
                  </a:cubicBezTo>
                  <a:lnTo>
                    <a:pt x="1459" y="396"/>
                  </a:lnTo>
                  <a:cubicBezTo>
                    <a:pt x="1581" y="396"/>
                    <a:pt x="1642" y="304"/>
                    <a:pt x="1642" y="213"/>
                  </a:cubicBezTo>
                  <a:cubicBezTo>
                    <a:pt x="1642" y="92"/>
                    <a:pt x="1581" y="0"/>
                    <a:pt x="1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9"/>
            <p:cNvSpPr/>
            <p:nvPr/>
          </p:nvSpPr>
          <p:spPr>
            <a:xfrm>
              <a:off x="516340" y="2714400"/>
              <a:ext cx="101612" cy="99029"/>
            </a:xfrm>
            <a:custGeom>
              <a:rect b="b" l="l" r="r" t="t"/>
              <a:pathLst>
                <a:path extrusionOk="0" h="1126" w="1156">
                  <a:moveTo>
                    <a:pt x="57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82"/>
                    <a:pt x="244" y="1125"/>
                    <a:pt x="578" y="1125"/>
                  </a:cubicBezTo>
                  <a:cubicBezTo>
                    <a:pt x="882" y="1125"/>
                    <a:pt x="1156" y="882"/>
                    <a:pt x="1156" y="548"/>
                  </a:cubicBezTo>
                  <a:cubicBezTo>
                    <a:pt x="1156" y="244"/>
                    <a:pt x="882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9" name="Google Shape;959;p9"/>
          <p:cNvSpPr/>
          <p:nvPr/>
        </p:nvSpPr>
        <p:spPr>
          <a:xfrm>
            <a:off x="5184899" y="168428"/>
            <a:ext cx="869002" cy="219166"/>
          </a:xfrm>
          <a:custGeom>
            <a:rect b="b" l="l" r="r" t="t"/>
            <a:pathLst>
              <a:path extrusionOk="0" h="2740" w="10870">
                <a:moveTo>
                  <a:pt x="6002" y="0"/>
                </a:moveTo>
                <a:cubicBezTo>
                  <a:pt x="5393" y="0"/>
                  <a:pt x="4863" y="301"/>
                  <a:pt x="4456" y="1068"/>
                </a:cubicBezTo>
                <a:cubicBezTo>
                  <a:pt x="3326" y="733"/>
                  <a:pt x="2475" y="593"/>
                  <a:pt x="1841" y="593"/>
                </a:cubicBezTo>
                <a:cubicBezTo>
                  <a:pt x="57" y="593"/>
                  <a:pt x="1" y="1708"/>
                  <a:pt x="292" y="2739"/>
                </a:cubicBezTo>
                <a:lnTo>
                  <a:pt x="10870" y="2739"/>
                </a:lnTo>
                <a:cubicBezTo>
                  <a:pt x="9199" y="1576"/>
                  <a:pt x="7395" y="0"/>
                  <a:pt x="60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0" name="Google Shape;960;p9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1" name="Google Shape;961;p9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9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_2_1"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" name="Google Shape;964;p10"/>
          <p:cNvGrpSpPr/>
          <p:nvPr/>
        </p:nvGrpSpPr>
        <p:grpSpPr>
          <a:xfrm>
            <a:off x="-15975" y="-52"/>
            <a:ext cx="9175950" cy="5143406"/>
            <a:chOff x="-15975" y="-52"/>
            <a:chExt cx="9175950" cy="5143406"/>
          </a:xfrm>
        </p:grpSpPr>
        <p:sp>
          <p:nvSpPr>
            <p:cNvPr id="965" name="Google Shape;965;p10"/>
            <p:cNvSpPr/>
            <p:nvPr/>
          </p:nvSpPr>
          <p:spPr>
            <a:xfrm rot="5400000">
              <a:off x="4570450" y="-37825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0"/>
            <p:cNvSpPr/>
            <p:nvPr/>
          </p:nvSpPr>
          <p:spPr>
            <a:xfrm rot="5400000">
              <a:off x="4570450" y="-276311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0"/>
            <p:cNvSpPr/>
            <p:nvPr/>
          </p:nvSpPr>
          <p:spPr>
            <a:xfrm rot="5400000">
              <a:off x="4570450" y="-174368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0"/>
            <p:cNvSpPr/>
            <p:nvPr/>
          </p:nvSpPr>
          <p:spPr>
            <a:xfrm rot="5400000">
              <a:off x="4570450" y="-72425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0"/>
            <p:cNvSpPr/>
            <p:nvPr/>
          </p:nvSpPr>
          <p:spPr>
            <a:xfrm rot="5400000">
              <a:off x="4570450" y="295184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0"/>
            <p:cNvSpPr/>
            <p:nvPr/>
          </p:nvSpPr>
          <p:spPr>
            <a:xfrm rot="5400000">
              <a:off x="4570450" y="-42922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10"/>
            <p:cNvSpPr/>
            <p:nvPr/>
          </p:nvSpPr>
          <p:spPr>
            <a:xfrm rot="5400000">
              <a:off x="4570450" y="-32728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10"/>
            <p:cNvSpPr/>
            <p:nvPr/>
          </p:nvSpPr>
          <p:spPr>
            <a:xfrm rot="5400000">
              <a:off x="4570450" y="-2253400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10"/>
            <p:cNvSpPr/>
            <p:nvPr/>
          </p:nvSpPr>
          <p:spPr>
            <a:xfrm rot="5400000">
              <a:off x="4570450" y="-1233966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10"/>
            <p:cNvSpPr/>
            <p:nvPr/>
          </p:nvSpPr>
          <p:spPr>
            <a:xfrm rot="5400000">
              <a:off x="4570450" y="-214533"/>
              <a:ext cx="34" cy="9140583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10"/>
            <p:cNvSpPr/>
            <p:nvPr/>
          </p:nvSpPr>
          <p:spPr>
            <a:xfrm>
              <a:off x="5081305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10"/>
            <p:cNvSpPr/>
            <p:nvPr/>
          </p:nvSpPr>
          <p:spPr>
            <a:xfrm>
              <a:off x="610096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10"/>
            <p:cNvSpPr/>
            <p:nvPr/>
          </p:nvSpPr>
          <p:spPr>
            <a:xfrm>
              <a:off x="712062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10"/>
            <p:cNvSpPr/>
            <p:nvPr/>
          </p:nvSpPr>
          <p:spPr>
            <a:xfrm>
              <a:off x="814028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10"/>
            <p:cNvSpPr/>
            <p:nvPr/>
          </p:nvSpPr>
          <p:spPr>
            <a:xfrm>
              <a:off x="5591134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10"/>
            <p:cNvSpPr/>
            <p:nvPr/>
          </p:nvSpPr>
          <p:spPr>
            <a:xfrm>
              <a:off x="6610793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10"/>
            <p:cNvSpPr/>
            <p:nvPr/>
          </p:nvSpPr>
          <p:spPr>
            <a:xfrm>
              <a:off x="7630452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10"/>
            <p:cNvSpPr/>
            <p:nvPr/>
          </p:nvSpPr>
          <p:spPr>
            <a:xfrm>
              <a:off x="865011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83" name="Google Shape;983;p10"/>
            <p:cNvGrpSpPr/>
            <p:nvPr/>
          </p:nvGrpSpPr>
          <p:grpSpPr>
            <a:xfrm>
              <a:off x="-15975" y="-52"/>
              <a:ext cx="4587484" cy="5143406"/>
              <a:chOff x="-9275" y="-1994782"/>
              <a:chExt cx="4587484" cy="9140583"/>
            </a:xfrm>
          </p:grpSpPr>
          <p:sp>
            <p:nvSpPr>
              <p:cNvPr id="984" name="Google Shape;984;p10"/>
              <p:cNvSpPr/>
              <p:nvPr/>
            </p:nvSpPr>
            <p:spPr>
              <a:xfrm>
                <a:off x="5004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10"/>
              <p:cNvSpPr/>
              <p:nvPr/>
            </p:nvSpPr>
            <p:spPr>
              <a:xfrm>
                <a:off x="15198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10"/>
              <p:cNvSpPr/>
              <p:nvPr/>
            </p:nvSpPr>
            <p:spPr>
              <a:xfrm>
                <a:off x="253930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10"/>
              <p:cNvSpPr/>
              <p:nvPr/>
            </p:nvSpPr>
            <p:spPr>
              <a:xfrm>
                <a:off x="355874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10"/>
              <p:cNvSpPr/>
              <p:nvPr/>
            </p:nvSpPr>
            <p:spPr>
              <a:xfrm>
                <a:off x="45781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10"/>
              <p:cNvSpPr/>
              <p:nvPr/>
            </p:nvSpPr>
            <p:spPr>
              <a:xfrm>
                <a:off x="10101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10"/>
              <p:cNvSpPr/>
              <p:nvPr/>
            </p:nvSpPr>
            <p:spPr>
              <a:xfrm>
                <a:off x="2029592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10"/>
              <p:cNvSpPr/>
              <p:nvPr/>
            </p:nvSpPr>
            <p:spPr>
              <a:xfrm>
                <a:off x="304902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10"/>
              <p:cNvSpPr/>
              <p:nvPr/>
            </p:nvSpPr>
            <p:spPr>
              <a:xfrm>
                <a:off x="4068459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10"/>
              <p:cNvSpPr/>
              <p:nvPr/>
            </p:nvSpPr>
            <p:spPr>
              <a:xfrm>
                <a:off x="-9275" y="-1994782"/>
                <a:ext cx="34" cy="9140583"/>
              </a:xfrm>
              <a:custGeom>
                <a:rect b="b" l="l" r="r" t="t"/>
                <a:pathLst>
                  <a:path extrusionOk="0" fill="none" h="160340" w="1">
                    <a:moveTo>
                      <a:pt x="0" y="0"/>
                    </a:moveTo>
                    <a:lnTo>
                      <a:pt x="0" y="160340"/>
                    </a:lnTo>
                  </a:path>
                </a:pathLst>
              </a:custGeom>
              <a:noFill/>
              <a:ln cap="flat" cmpd="sng" w="9525">
                <a:solidFill>
                  <a:schemeClr val="accent6"/>
                </a:solidFill>
                <a:prstDash val="solid"/>
                <a:miter lim="3166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94" name="Google Shape;994;p10"/>
            <p:cNvSpPr/>
            <p:nvPr/>
          </p:nvSpPr>
          <p:spPr>
            <a:xfrm>
              <a:off x="9159941" y="-25"/>
              <a:ext cx="34" cy="5143306"/>
            </a:xfrm>
            <a:custGeom>
              <a:rect b="b" l="l" r="r" t="t"/>
              <a:pathLst>
                <a:path extrusionOk="0" fill="none" h="160340" w="1">
                  <a:moveTo>
                    <a:pt x="0" y="0"/>
                  </a:moveTo>
                  <a:lnTo>
                    <a:pt x="0" y="16034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316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5" name="Google Shape;995;p10"/>
          <p:cNvSpPr/>
          <p:nvPr/>
        </p:nvSpPr>
        <p:spPr>
          <a:xfrm>
            <a:off x="0" y="-75"/>
            <a:ext cx="9144000" cy="5143500"/>
          </a:xfrm>
          <a:prstGeom prst="rect">
            <a:avLst/>
          </a:prstGeom>
          <a:solidFill>
            <a:srgbClr val="D6E3EA">
              <a:alpha val="3960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p10"/>
          <p:cNvSpPr/>
          <p:nvPr/>
        </p:nvSpPr>
        <p:spPr>
          <a:xfrm>
            <a:off x="719850" y="540000"/>
            <a:ext cx="7704300" cy="676800"/>
          </a:xfrm>
          <a:prstGeom prst="roundRect">
            <a:avLst>
              <a:gd fmla="val 17686" name="adj"/>
            </a:avLst>
          </a:prstGeom>
          <a:solidFill>
            <a:schemeClr val="lt1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chemeClr val="dk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7" name="Google Shape;997;p10"/>
          <p:cNvGrpSpPr/>
          <p:nvPr/>
        </p:nvGrpSpPr>
        <p:grpSpPr>
          <a:xfrm>
            <a:off x="0" y="4752988"/>
            <a:ext cx="9144000" cy="354505"/>
            <a:chOff x="0" y="4689888"/>
            <a:chExt cx="9144000" cy="354505"/>
          </a:xfrm>
        </p:grpSpPr>
        <p:grpSp>
          <p:nvGrpSpPr>
            <p:cNvPr id="998" name="Google Shape;998;p10"/>
            <p:cNvGrpSpPr/>
            <p:nvPr/>
          </p:nvGrpSpPr>
          <p:grpSpPr>
            <a:xfrm>
              <a:off x="0" y="4793425"/>
              <a:ext cx="9144000" cy="194975"/>
              <a:chOff x="0" y="4789550"/>
              <a:chExt cx="9144000" cy="194975"/>
            </a:xfrm>
          </p:grpSpPr>
          <p:sp>
            <p:nvSpPr>
              <p:cNvPr id="999" name="Google Shape;999;p10"/>
              <p:cNvSpPr/>
              <p:nvPr/>
            </p:nvSpPr>
            <p:spPr>
              <a:xfrm>
                <a:off x="0" y="4789550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10"/>
              <p:cNvSpPr/>
              <p:nvPr/>
            </p:nvSpPr>
            <p:spPr>
              <a:xfrm>
                <a:off x="0" y="4948525"/>
                <a:ext cx="9144000" cy="36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1" name="Google Shape;1001;p10"/>
            <p:cNvGrpSpPr/>
            <p:nvPr/>
          </p:nvGrpSpPr>
          <p:grpSpPr>
            <a:xfrm>
              <a:off x="28483" y="4689888"/>
              <a:ext cx="9087034" cy="354505"/>
              <a:chOff x="28483" y="4689888"/>
              <a:chExt cx="9087034" cy="354505"/>
            </a:xfrm>
          </p:grpSpPr>
          <p:sp>
            <p:nvSpPr>
              <p:cNvPr id="1002" name="Google Shape;1002;p10"/>
              <p:cNvSpPr/>
              <p:nvPr/>
            </p:nvSpPr>
            <p:spPr>
              <a:xfrm>
                <a:off x="64010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6" y="1"/>
                      <a:pt x="533" y="8"/>
                      <a:pt x="518" y="24"/>
                    </a:cubicBezTo>
                    <a:lnTo>
                      <a:pt x="62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5" y="4401"/>
                      <a:pt x="1156" y="4370"/>
                    </a:cubicBezTo>
                    <a:lnTo>
                      <a:pt x="1156" y="601"/>
                    </a:lnTo>
                    <a:lnTo>
                      <a:pt x="1126" y="571"/>
                    </a:lnTo>
                    <a:lnTo>
                      <a:pt x="670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10"/>
              <p:cNvSpPr/>
              <p:nvPr/>
            </p:nvSpPr>
            <p:spPr>
              <a:xfrm>
                <a:off x="79301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3" y="8"/>
                      <a:pt x="517" y="24"/>
                    </a:cubicBezTo>
                    <a:lnTo>
                      <a:pt x="6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34" y="4431"/>
                      <a:pt x="1064" y="4401"/>
                      <a:pt x="1156" y="4370"/>
                    </a:cubicBezTo>
                    <a:lnTo>
                      <a:pt x="1156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9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10"/>
              <p:cNvSpPr/>
              <p:nvPr/>
            </p:nvSpPr>
            <p:spPr>
              <a:xfrm>
                <a:off x="94592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10"/>
              <p:cNvSpPr/>
              <p:nvPr/>
            </p:nvSpPr>
            <p:spPr>
              <a:xfrm>
                <a:off x="109882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1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8" y="8"/>
                      <a:pt x="608" y="1"/>
                      <a:pt x="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10"/>
              <p:cNvSpPr/>
              <p:nvPr/>
            </p:nvSpPr>
            <p:spPr>
              <a:xfrm>
                <a:off x="1251735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4" y="4431"/>
                      <a:pt x="103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10"/>
              <p:cNvSpPr/>
              <p:nvPr/>
            </p:nvSpPr>
            <p:spPr>
              <a:xfrm>
                <a:off x="14022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10"/>
              <p:cNvSpPr/>
              <p:nvPr/>
            </p:nvSpPr>
            <p:spPr>
              <a:xfrm>
                <a:off x="15527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10"/>
              <p:cNvSpPr/>
              <p:nvPr/>
            </p:nvSpPr>
            <p:spPr>
              <a:xfrm>
                <a:off x="751362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10"/>
              <p:cNvSpPr/>
              <p:nvPr/>
            </p:nvSpPr>
            <p:spPr>
              <a:xfrm>
                <a:off x="766652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3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10"/>
              <p:cNvSpPr/>
              <p:nvPr/>
            </p:nvSpPr>
            <p:spPr>
              <a:xfrm>
                <a:off x="7816957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0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10"/>
              <p:cNvSpPr/>
              <p:nvPr/>
            </p:nvSpPr>
            <p:spPr>
              <a:xfrm>
                <a:off x="79673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82" y="1"/>
                    </a:moveTo>
                    <a:cubicBezTo>
                      <a:pt x="555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2" y="4431"/>
                      <a:pt x="122" y="4431"/>
                    </a:cubicBezTo>
                    <a:lnTo>
                      <a:pt x="1003" y="4431"/>
                    </a:lnTo>
                    <a:cubicBezTo>
                      <a:pt x="103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39" y="8"/>
                      <a:pt x="608" y="1"/>
                      <a:pt x="5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10"/>
              <p:cNvSpPr/>
              <p:nvPr/>
            </p:nvSpPr>
            <p:spPr>
              <a:xfrm>
                <a:off x="81202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93" y="1"/>
                    </a:moveTo>
                    <a:cubicBezTo>
                      <a:pt x="562" y="1"/>
                      <a:pt x="532" y="8"/>
                      <a:pt x="517" y="24"/>
                    </a:cubicBezTo>
                    <a:lnTo>
                      <a:pt x="6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91" y="4431"/>
                      <a:pt x="122" y="4431"/>
                    </a:cubicBezTo>
                    <a:lnTo>
                      <a:pt x="1003" y="4431"/>
                    </a:lnTo>
                    <a:cubicBezTo>
                      <a:pt x="1064" y="4431"/>
                      <a:pt x="1125" y="4401"/>
                      <a:pt x="1155" y="4370"/>
                    </a:cubicBezTo>
                    <a:lnTo>
                      <a:pt x="1155" y="601"/>
                    </a:lnTo>
                    <a:lnTo>
                      <a:pt x="1125" y="571"/>
                    </a:lnTo>
                    <a:lnTo>
                      <a:pt x="669" y="24"/>
                    </a:lnTo>
                    <a:cubicBezTo>
                      <a:pt x="654" y="8"/>
                      <a:pt x="623" y="1"/>
                      <a:pt x="5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10"/>
              <p:cNvSpPr/>
              <p:nvPr/>
            </p:nvSpPr>
            <p:spPr>
              <a:xfrm>
                <a:off x="8273198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1" y="4431"/>
                      <a:pt x="122" y="4431"/>
                    </a:cubicBezTo>
                    <a:lnTo>
                      <a:pt x="973" y="4431"/>
                    </a:lnTo>
                    <a:cubicBezTo>
                      <a:pt x="1034" y="4431"/>
                      <a:pt x="1065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10"/>
              <p:cNvSpPr/>
              <p:nvPr/>
            </p:nvSpPr>
            <p:spPr>
              <a:xfrm>
                <a:off x="8423706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2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2" y="4431"/>
                    </a:cubicBezTo>
                    <a:lnTo>
                      <a:pt x="973" y="4431"/>
                    </a:lnTo>
                    <a:cubicBezTo>
                      <a:pt x="1034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3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10"/>
              <p:cNvSpPr/>
              <p:nvPr/>
            </p:nvSpPr>
            <p:spPr>
              <a:xfrm>
                <a:off x="8574214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62" y="1"/>
                    </a:moveTo>
                    <a:cubicBezTo>
                      <a:pt x="532" y="1"/>
                      <a:pt x="502" y="8"/>
                      <a:pt x="486" y="24"/>
                    </a:cubicBezTo>
                    <a:lnTo>
                      <a:pt x="31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91" y="4431"/>
                    </a:cubicBezTo>
                    <a:lnTo>
                      <a:pt x="973" y="4431"/>
                    </a:lnTo>
                    <a:cubicBezTo>
                      <a:pt x="1064" y="4431"/>
                      <a:pt x="109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593" y="1"/>
                      <a:pt x="5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10"/>
              <p:cNvSpPr/>
              <p:nvPr/>
            </p:nvSpPr>
            <p:spPr>
              <a:xfrm>
                <a:off x="8724643" y="4689888"/>
                <a:ext cx="90018" cy="354505"/>
              </a:xfrm>
              <a:custGeom>
                <a:rect b="b" l="l" r="r" t="t"/>
                <a:pathLst>
                  <a:path extrusionOk="0" h="4432" w="1126">
                    <a:moveTo>
                      <a:pt x="563" y="1"/>
                    </a:moveTo>
                    <a:cubicBezTo>
                      <a:pt x="533" y="1"/>
                      <a:pt x="502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62" y="4431"/>
                      <a:pt x="122" y="4431"/>
                    </a:cubicBezTo>
                    <a:lnTo>
                      <a:pt x="974" y="4431"/>
                    </a:lnTo>
                    <a:cubicBezTo>
                      <a:pt x="1065" y="4431"/>
                      <a:pt x="1095" y="4401"/>
                      <a:pt x="1126" y="4370"/>
                    </a:cubicBezTo>
                    <a:lnTo>
                      <a:pt x="112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594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10"/>
              <p:cNvSpPr/>
              <p:nvPr/>
            </p:nvSpPr>
            <p:spPr>
              <a:xfrm>
                <a:off x="8875151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10"/>
              <p:cNvSpPr/>
              <p:nvPr/>
            </p:nvSpPr>
            <p:spPr>
              <a:xfrm>
                <a:off x="736071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10"/>
              <p:cNvSpPr/>
              <p:nvPr/>
            </p:nvSpPr>
            <p:spPr>
              <a:xfrm>
                <a:off x="720781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10"/>
              <p:cNvSpPr/>
              <p:nvPr/>
            </p:nvSpPr>
            <p:spPr>
              <a:xfrm>
                <a:off x="705490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10"/>
              <p:cNvSpPr/>
              <p:nvPr/>
            </p:nvSpPr>
            <p:spPr>
              <a:xfrm>
                <a:off x="690199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10"/>
              <p:cNvSpPr/>
              <p:nvPr/>
            </p:nvSpPr>
            <p:spPr>
              <a:xfrm>
                <a:off x="674909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10"/>
              <p:cNvSpPr/>
              <p:nvPr/>
            </p:nvSpPr>
            <p:spPr>
              <a:xfrm>
                <a:off x="659618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10"/>
              <p:cNvSpPr/>
              <p:nvPr/>
            </p:nvSpPr>
            <p:spPr>
              <a:xfrm>
                <a:off x="644327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10"/>
              <p:cNvSpPr/>
              <p:nvPr/>
            </p:nvSpPr>
            <p:spPr>
              <a:xfrm>
                <a:off x="629037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10"/>
              <p:cNvSpPr/>
              <p:nvPr/>
            </p:nvSpPr>
            <p:spPr>
              <a:xfrm>
                <a:off x="613746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10"/>
              <p:cNvSpPr/>
              <p:nvPr/>
            </p:nvSpPr>
            <p:spPr>
              <a:xfrm>
                <a:off x="598455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10"/>
              <p:cNvSpPr/>
              <p:nvPr/>
            </p:nvSpPr>
            <p:spPr>
              <a:xfrm>
                <a:off x="583165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10"/>
              <p:cNvSpPr/>
              <p:nvPr/>
            </p:nvSpPr>
            <p:spPr>
              <a:xfrm>
                <a:off x="567874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10"/>
              <p:cNvSpPr/>
              <p:nvPr/>
            </p:nvSpPr>
            <p:spPr>
              <a:xfrm>
                <a:off x="552583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10"/>
              <p:cNvSpPr/>
              <p:nvPr/>
            </p:nvSpPr>
            <p:spPr>
              <a:xfrm>
                <a:off x="537293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10"/>
              <p:cNvSpPr/>
              <p:nvPr/>
            </p:nvSpPr>
            <p:spPr>
              <a:xfrm>
                <a:off x="522002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10"/>
              <p:cNvSpPr/>
              <p:nvPr/>
            </p:nvSpPr>
            <p:spPr>
              <a:xfrm>
                <a:off x="506712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10"/>
              <p:cNvSpPr/>
              <p:nvPr/>
            </p:nvSpPr>
            <p:spPr>
              <a:xfrm>
                <a:off x="491421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10"/>
              <p:cNvSpPr/>
              <p:nvPr/>
            </p:nvSpPr>
            <p:spPr>
              <a:xfrm>
                <a:off x="476130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10"/>
              <p:cNvSpPr/>
              <p:nvPr/>
            </p:nvSpPr>
            <p:spPr>
              <a:xfrm>
                <a:off x="460840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10"/>
              <p:cNvSpPr/>
              <p:nvPr/>
            </p:nvSpPr>
            <p:spPr>
              <a:xfrm>
                <a:off x="445549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10"/>
              <p:cNvSpPr/>
              <p:nvPr/>
            </p:nvSpPr>
            <p:spPr>
              <a:xfrm>
                <a:off x="430258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10"/>
              <p:cNvSpPr/>
              <p:nvPr/>
            </p:nvSpPr>
            <p:spPr>
              <a:xfrm>
                <a:off x="414968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10"/>
              <p:cNvSpPr/>
              <p:nvPr/>
            </p:nvSpPr>
            <p:spPr>
              <a:xfrm>
                <a:off x="399677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10"/>
              <p:cNvSpPr/>
              <p:nvPr/>
            </p:nvSpPr>
            <p:spPr>
              <a:xfrm>
                <a:off x="384386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10"/>
              <p:cNvSpPr/>
              <p:nvPr/>
            </p:nvSpPr>
            <p:spPr>
              <a:xfrm>
                <a:off x="369096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10"/>
              <p:cNvSpPr/>
              <p:nvPr/>
            </p:nvSpPr>
            <p:spPr>
              <a:xfrm>
                <a:off x="353805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10"/>
              <p:cNvSpPr/>
              <p:nvPr/>
            </p:nvSpPr>
            <p:spPr>
              <a:xfrm>
                <a:off x="338514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10"/>
              <p:cNvSpPr/>
              <p:nvPr/>
            </p:nvSpPr>
            <p:spPr>
              <a:xfrm>
                <a:off x="323224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10"/>
              <p:cNvSpPr/>
              <p:nvPr/>
            </p:nvSpPr>
            <p:spPr>
              <a:xfrm>
                <a:off x="307933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10"/>
              <p:cNvSpPr/>
              <p:nvPr/>
            </p:nvSpPr>
            <p:spPr>
              <a:xfrm>
                <a:off x="292643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10"/>
              <p:cNvSpPr/>
              <p:nvPr/>
            </p:nvSpPr>
            <p:spPr>
              <a:xfrm>
                <a:off x="277352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10"/>
              <p:cNvSpPr/>
              <p:nvPr/>
            </p:nvSpPr>
            <p:spPr>
              <a:xfrm>
                <a:off x="2620617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10"/>
              <p:cNvSpPr/>
              <p:nvPr/>
            </p:nvSpPr>
            <p:spPr>
              <a:xfrm>
                <a:off x="2467711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10"/>
              <p:cNvSpPr/>
              <p:nvPr/>
            </p:nvSpPr>
            <p:spPr>
              <a:xfrm>
                <a:off x="2314804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10"/>
              <p:cNvSpPr/>
              <p:nvPr/>
            </p:nvSpPr>
            <p:spPr>
              <a:xfrm>
                <a:off x="2161898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10"/>
              <p:cNvSpPr/>
              <p:nvPr/>
            </p:nvSpPr>
            <p:spPr>
              <a:xfrm>
                <a:off x="200899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10"/>
              <p:cNvSpPr/>
              <p:nvPr/>
            </p:nvSpPr>
            <p:spPr>
              <a:xfrm>
                <a:off x="1856085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10"/>
              <p:cNvSpPr/>
              <p:nvPr/>
            </p:nvSpPr>
            <p:spPr>
              <a:xfrm>
                <a:off x="1703179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10"/>
              <p:cNvSpPr/>
              <p:nvPr/>
            </p:nvSpPr>
            <p:spPr>
              <a:xfrm>
                <a:off x="487202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10"/>
              <p:cNvSpPr/>
              <p:nvPr/>
            </p:nvSpPr>
            <p:spPr>
              <a:xfrm>
                <a:off x="334296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10"/>
              <p:cNvSpPr/>
              <p:nvPr/>
            </p:nvSpPr>
            <p:spPr>
              <a:xfrm>
                <a:off x="181390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10"/>
              <p:cNvSpPr/>
              <p:nvPr/>
            </p:nvSpPr>
            <p:spPr>
              <a:xfrm>
                <a:off x="28483" y="4689888"/>
                <a:ext cx="92416" cy="354505"/>
              </a:xfrm>
              <a:custGeom>
                <a:rect b="b" l="l" r="r" t="t"/>
                <a:pathLst>
                  <a:path extrusionOk="0" h="4432" w="1156">
                    <a:moveTo>
                      <a:pt x="574" y="1"/>
                    </a:moveTo>
                    <a:cubicBezTo>
                      <a:pt x="548" y="1"/>
                      <a:pt x="517" y="8"/>
                      <a:pt x="487" y="24"/>
                    </a:cubicBezTo>
                    <a:lnTo>
                      <a:pt x="31" y="571"/>
                    </a:lnTo>
                    <a:cubicBezTo>
                      <a:pt x="1" y="571"/>
                      <a:pt x="1" y="571"/>
                      <a:pt x="1" y="601"/>
                    </a:cubicBezTo>
                    <a:lnTo>
                      <a:pt x="1" y="4370"/>
                    </a:lnTo>
                    <a:cubicBezTo>
                      <a:pt x="1" y="4401"/>
                      <a:pt x="92" y="4431"/>
                      <a:pt x="122" y="4431"/>
                    </a:cubicBezTo>
                    <a:lnTo>
                      <a:pt x="1004" y="4431"/>
                    </a:lnTo>
                    <a:cubicBezTo>
                      <a:pt x="1065" y="4431"/>
                      <a:pt x="1125" y="4401"/>
                      <a:pt x="1156" y="4370"/>
                    </a:cubicBezTo>
                    <a:lnTo>
                      <a:pt x="1156" y="601"/>
                    </a:lnTo>
                    <a:lnTo>
                      <a:pt x="1095" y="571"/>
                    </a:lnTo>
                    <a:lnTo>
                      <a:pt x="639" y="24"/>
                    </a:lnTo>
                    <a:cubicBezTo>
                      <a:pt x="624" y="8"/>
                      <a:pt x="601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10"/>
              <p:cNvSpPr/>
              <p:nvPr/>
            </p:nvSpPr>
            <p:spPr>
              <a:xfrm>
                <a:off x="9025579" y="4689888"/>
                <a:ext cx="89938" cy="354505"/>
              </a:xfrm>
              <a:custGeom>
                <a:rect b="b" l="l" r="r" t="t"/>
                <a:pathLst>
                  <a:path extrusionOk="0" h="4432" w="1125">
                    <a:moveTo>
                      <a:pt x="574" y="1"/>
                    </a:moveTo>
                    <a:cubicBezTo>
                      <a:pt x="547" y="1"/>
                      <a:pt x="517" y="8"/>
                      <a:pt x="486" y="24"/>
                    </a:cubicBezTo>
                    <a:lnTo>
                      <a:pt x="30" y="571"/>
                    </a:lnTo>
                    <a:cubicBezTo>
                      <a:pt x="0" y="571"/>
                      <a:pt x="0" y="571"/>
                      <a:pt x="0" y="601"/>
                    </a:cubicBezTo>
                    <a:lnTo>
                      <a:pt x="0" y="4370"/>
                    </a:lnTo>
                    <a:cubicBezTo>
                      <a:pt x="0" y="4401"/>
                      <a:pt x="61" y="4431"/>
                      <a:pt x="122" y="4431"/>
                    </a:cubicBezTo>
                    <a:lnTo>
                      <a:pt x="1003" y="4431"/>
                    </a:lnTo>
                    <a:cubicBezTo>
                      <a:pt x="1033" y="4431"/>
                      <a:pt x="1064" y="4401"/>
                      <a:pt x="1125" y="4370"/>
                    </a:cubicBezTo>
                    <a:lnTo>
                      <a:pt x="1125" y="601"/>
                    </a:lnTo>
                    <a:lnTo>
                      <a:pt x="1094" y="571"/>
                    </a:lnTo>
                    <a:lnTo>
                      <a:pt x="638" y="24"/>
                    </a:lnTo>
                    <a:cubicBezTo>
                      <a:pt x="623" y="8"/>
                      <a:pt x="600" y="1"/>
                      <a:pt x="5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2" name="Google Shape;1062;p10"/>
          <p:cNvSpPr/>
          <p:nvPr/>
        </p:nvSpPr>
        <p:spPr>
          <a:xfrm>
            <a:off x="0" y="5107500"/>
            <a:ext cx="9144000" cy="3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3" name="Google Shape;1063;p10"/>
          <p:cNvGrpSpPr/>
          <p:nvPr/>
        </p:nvGrpSpPr>
        <p:grpSpPr>
          <a:xfrm>
            <a:off x="8500193" y="4148281"/>
            <a:ext cx="592952" cy="967689"/>
            <a:chOff x="8071153" y="3759204"/>
            <a:chExt cx="592952" cy="967689"/>
          </a:xfrm>
        </p:grpSpPr>
        <p:sp>
          <p:nvSpPr>
            <p:cNvPr id="1064" name="Google Shape;1064;p10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10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10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10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10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10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10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10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10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3" name="Google Shape;1073;p10"/>
          <p:cNvGrpSpPr/>
          <p:nvPr/>
        </p:nvGrpSpPr>
        <p:grpSpPr>
          <a:xfrm>
            <a:off x="50855" y="4148281"/>
            <a:ext cx="592952" cy="967689"/>
            <a:chOff x="8071153" y="3759204"/>
            <a:chExt cx="592952" cy="967689"/>
          </a:xfrm>
        </p:grpSpPr>
        <p:sp>
          <p:nvSpPr>
            <p:cNvPr id="1074" name="Google Shape;1074;p10"/>
            <p:cNvSpPr/>
            <p:nvPr/>
          </p:nvSpPr>
          <p:spPr>
            <a:xfrm>
              <a:off x="8350560" y="4196816"/>
              <a:ext cx="43890" cy="282116"/>
            </a:xfrm>
            <a:custGeom>
              <a:rect b="b" l="l" r="r" t="t"/>
              <a:pathLst>
                <a:path extrusionOk="0" h="3527" w="549">
                  <a:moveTo>
                    <a:pt x="153" y="0"/>
                  </a:moveTo>
                  <a:lnTo>
                    <a:pt x="1" y="3526"/>
                  </a:lnTo>
                  <a:lnTo>
                    <a:pt x="548" y="3435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10"/>
            <p:cNvSpPr/>
            <p:nvPr/>
          </p:nvSpPr>
          <p:spPr>
            <a:xfrm>
              <a:off x="8263101" y="4478852"/>
              <a:ext cx="221208" cy="248041"/>
            </a:xfrm>
            <a:custGeom>
              <a:rect b="b" l="l" r="r" t="t"/>
              <a:pathLst>
                <a:path extrusionOk="0" h="3101" w="2767">
                  <a:moveTo>
                    <a:pt x="1" y="0"/>
                  </a:moveTo>
                  <a:lnTo>
                    <a:pt x="396" y="3101"/>
                  </a:lnTo>
                  <a:lnTo>
                    <a:pt x="2402" y="310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10"/>
            <p:cNvSpPr/>
            <p:nvPr/>
          </p:nvSpPr>
          <p:spPr>
            <a:xfrm>
              <a:off x="8248551" y="4435099"/>
              <a:ext cx="255184" cy="94865"/>
            </a:xfrm>
            <a:custGeom>
              <a:rect b="b" l="l" r="r" t="t"/>
              <a:pathLst>
                <a:path extrusionOk="0" h="1186" w="3192">
                  <a:moveTo>
                    <a:pt x="3192" y="0"/>
                  </a:moveTo>
                  <a:lnTo>
                    <a:pt x="0" y="61"/>
                  </a:lnTo>
                  <a:lnTo>
                    <a:pt x="61" y="1155"/>
                  </a:lnTo>
                  <a:lnTo>
                    <a:pt x="3040" y="1186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10"/>
            <p:cNvSpPr/>
            <p:nvPr/>
          </p:nvSpPr>
          <p:spPr>
            <a:xfrm>
              <a:off x="8265579" y="4527484"/>
              <a:ext cx="213853" cy="34075"/>
            </a:xfrm>
            <a:custGeom>
              <a:rect b="b" l="l" r="r" t="t"/>
              <a:pathLst>
                <a:path extrusionOk="0" h="426" w="2675">
                  <a:moveTo>
                    <a:pt x="0" y="0"/>
                  </a:moveTo>
                  <a:lnTo>
                    <a:pt x="91" y="426"/>
                  </a:lnTo>
                  <a:lnTo>
                    <a:pt x="2645" y="122"/>
                  </a:lnTo>
                  <a:lnTo>
                    <a:pt x="267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10"/>
            <p:cNvSpPr/>
            <p:nvPr/>
          </p:nvSpPr>
          <p:spPr>
            <a:xfrm>
              <a:off x="8318982" y="3766483"/>
              <a:ext cx="36535" cy="58391"/>
            </a:xfrm>
            <a:custGeom>
              <a:rect b="b" l="l" r="r" t="t"/>
              <a:pathLst>
                <a:path extrusionOk="0" h="730" w="457">
                  <a:moveTo>
                    <a:pt x="366" y="0"/>
                  </a:moveTo>
                  <a:cubicBezTo>
                    <a:pt x="366" y="0"/>
                    <a:pt x="122" y="122"/>
                    <a:pt x="62" y="304"/>
                  </a:cubicBezTo>
                  <a:cubicBezTo>
                    <a:pt x="1" y="517"/>
                    <a:pt x="62" y="730"/>
                    <a:pt x="62" y="730"/>
                  </a:cubicBezTo>
                  <a:cubicBezTo>
                    <a:pt x="62" y="730"/>
                    <a:pt x="305" y="608"/>
                    <a:pt x="366" y="426"/>
                  </a:cubicBezTo>
                  <a:cubicBezTo>
                    <a:pt x="457" y="244"/>
                    <a:pt x="366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10"/>
            <p:cNvSpPr/>
            <p:nvPr/>
          </p:nvSpPr>
          <p:spPr>
            <a:xfrm>
              <a:off x="8248551" y="3759204"/>
              <a:ext cx="58360" cy="65670"/>
            </a:xfrm>
            <a:custGeom>
              <a:rect b="b" l="l" r="r" t="t"/>
              <a:pathLst>
                <a:path extrusionOk="0" h="821" w="730">
                  <a:moveTo>
                    <a:pt x="0" y="0"/>
                  </a:moveTo>
                  <a:cubicBezTo>
                    <a:pt x="0" y="0"/>
                    <a:pt x="0" y="335"/>
                    <a:pt x="183" y="547"/>
                  </a:cubicBezTo>
                  <a:cubicBezTo>
                    <a:pt x="365" y="790"/>
                    <a:pt x="730" y="821"/>
                    <a:pt x="730" y="821"/>
                  </a:cubicBezTo>
                  <a:cubicBezTo>
                    <a:pt x="730" y="821"/>
                    <a:pt x="730" y="487"/>
                    <a:pt x="517" y="243"/>
                  </a:cubicBezTo>
                  <a:cubicBezTo>
                    <a:pt x="335" y="6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10"/>
            <p:cNvSpPr/>
            <p:nvPr/>
          </p:nvSpPr>
          <p:spPr>
            <a:xfrm>
              <a:off x="8532835" y="4167621"/>
              <a:ext cx="65715" cy="29275"/>
            </a:xfrm>
            <a:custGeom>
              <a:rect b="b" l="l" r="r" t="t"/>
              <a:pathLst>
                <a:path extrusionOk="0" h="366" w="822">
                  <a:moveTo>
                    <a:pt x="396" y="1"/>
                  </a:moveTo>
                  <a:cubicBezTo>
                    <a:pt x="153" y="1"/>
                    <a:pt x="1" y="213"/>
                    <a:pt x="1" y="213"/>
                  </a:cubicBezTo>
                  <a:cubicBezTo>
                    <a:pt x="1" y="213"/>
                    <a:pt x="183" y="365"/>
                    <a:pt x="426" y="365"/>
                  </a:cubicBezTo>
                  <a:cubicBezTo>
                    <a:pt x="669" y="365"/>
                    <a:pt x="821" y="153"/>
                    <a:pt x="821" y="153"/>
                  </a:cubicBezTo>
                  <a:cubicBezTo>
                    <a:pt x="821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10"/>
            <p:cNvSpPr/>
            <p:nvPr/>
          </p:nvSpPr>
          <p:spPr>
            <a:xfrm>
              <a:off x="8518285" y="4092272"/>
              <a:ext cx="48687" cy="80307"/>
            </a:xfrm>
            <a:custGeom>
              <a:rect b="b" l="l" r="r" t="t"/>
              <a:pathLst>
                <a:path extrusionOk="0" h="1004" w="609">
                  <a:moveTo>
                    <a:pt x="487" y="0"/>
                  </a:moveTo>
                  <a:cubicBezTo>
                    <a:pt x="487" y="0"/>
                    <a:pt x="183" y="152"/>
                    <a:pt x="61" y="426"/>
                  </a:cubicBezTo>
                  <a:cubicBezTo>
                    <a:pt x="0" y="699"/>
                    <a:pt x="122" y="1003"/>
                    <a:pt x="122" y="1003"/>
                  </a:cubicBezTo>
                  <a:cubicBezTo>
                    <a:pt x="122" y="1003"/>
                    <a:pt x="426" y="851"/>
                    <a:pt x="547" y="578"/>
                  </a:cubicBezTo>
                  <a:cubicBezTo>
                    <a:pt x="608" y="304"/>
                    <a:pt x="487" y="0"/>
                    <a:pt x="487" y="0"/>
                  </a:cubicBezTo>
                  <a:close/>
                </a:path>
              </a:pathLst>
            </a:custGeom>
            <a:solidFill>
              <a:srgbClr val="7BB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10"/>
            <p:cNvSpPr/>
            <p:nvPr/>
          </p:nvSpPr>
          <p:spPr>
            <a:xfrm>
              <a:off x="8071153" y="3827914"/>
              <a:ext cx="592952" cy="566871"/>
            </a:xfrm>
            <a:custGeom>
              <a:rect b="b" l="l" r="r" t="t"/>
              <a:pathLst>
                <a:path extrusionOk="0" h="7087" w="7417">
                  <a:moveTo>
                    <a:pt x="3931" y="0"/>
                  </a:moveTo>
                  <a:cubicBezTo>
                    <a:pt x="3624" y="0"/>
                    <a:pt x="3315" y="31"/>
                    <a:pt x="3010" y="83"/>
                  </a:cubicBezTo>
                  <a:cubicBezTo>
                    <a:pt x="1672" y="296"/>
                    <a:pt x="578" y="965"/>
                    <a:pt x="244" y="2363"/>
                  </a:cubicBezTo>
                  <a:cubicBezTo>
                    <a:pt x="0" y="3275"/>
                    <a:pt x="61" y="4430"/>
                    <a:pt x="426" y="5312"/>
                  </a:cubicBezTo>
                  <a:cubicBezTo>
                    <a:pt x="760" y="6132"/>
                    <a:pt x="1520" y="6770"/>
                    <a:pt x="2402" y="6953"/>
                  </a:cubicBezTo>
                  <a:cubicBezTo>
                    <a:pt x="2775" y="7038"/>
                    <a:pt x="3182" y="7086"/>
                    <a:pt x="3592" y="7086"/>
                  </a:cubicBezTo>
                  <a:cubicBezTo>
                    <a:pt x="4351" y="7086"/>
                    <a:pt x="5123" y="6922"/>
                    <a:pt x="5715" y="6527"/>
                  </a:cubicBezTo>
                  <a:cubicBezTo>
                    <a:pt x="6049" y="6315"/>
                    <a:pt x="6353" y="6071"/>
                    <a:pt x="6657" y="5767"/>
                  </a:cubicBezTo>
                  <a:cubicBezTo>
                    <a:pt x="7022" y="5342"/>
                    <a:pt x="7235" y="4825"/>
                    <a:pt x="7295" y="4308"/>
                  </a:cubicBezTo>
                  <a:cubicBezTo>
                    <a:pt x="7417" y="3640"/>
                    <a:pt x="7417" y="3032"/>
                    <a:pt x="7265" y="2515"/>
                  </a:cubicBezTo>
                  <a:cubicBezTo>
                    <a:pt x="7022" y="1634"/>
                    <a:pt x="6505" y="874"/>
                    <a:pt x="5593" y="387"/>
                  </a:cubicBezTo>
                  <a:cubicBezTo>
                    <a:pt x="5077" y="109"/>
                    <a:pt x="4509" y="0"/>
                    <a:pt x="3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3" name="Google Shape;1083;p10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84" name="Google Shape;1084;p10"/>
          <p:cNvSpPr txBox="1"/>
          <p:nvPr>
            <p:ph idx="2" type="title"/>
          </p:nvPr>
        </p:nvSpPr>
        <p:spPr>
          <a:xfrm>
            <a:off x="1592400" y="1407600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5" name="Google Shape;1085;p10"/>
          <p:cNvSpPr txBox="1"/>
          <p:nvPr>
            <p:ph idx="1" type="subTitle"/>
          </p:nvPr>
        </p:nvSpPr>
        <p:spPr>
          <a:xfrm>
            <a:off x="1592400" y="18855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086" name="Google Shape;1086;p10"/>
          <p:cNvSpPr txBox="1"/>
          <p:nvPr>
            <p:ph idx="3" type="title"/>
          </p:nvPr>
        </p:nvSpPr>
        <p:spPr>
          <a:xfrm>
            <a:off x="1592400" y="2512800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7" name="Google Shape;1087;p10"/>
          <p:cNvSpPr txBox="1"/>
          <p:nvPr>
            <p:ph idx="4" type="subTitle"/>
          </p:nvPr>
        </p:nvSpPr>
        <p:spPr>
          <a:xfrm>
            <a:off x="1592400" y="29907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088" name="Google Shape;1088;p10"/>
          <p:cNvSpPr txBox="1"/>
          <p:nvPr>
            <p:ph idx="5" type="title"/>
          </p:nvPr>
        </p:nvSpPr>
        <p:spPr>
          <a:xfrm>
            <a:off x="1592400" y="3618900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9" name="Google Shape;1089;p10"/>
          <p:cNvSpPr txBox="1"/>
          <p:nvPr>
            <p:ph idx="6" type="subTitle"/>
          </p:nvPr>
        </p:nvSpPr>
        <p:spPr>
          <a:xfrm>
            <a:off x="1592400" y="40968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090" name="Google Shape;1090;p10"/>
          <p:cNvSpPr/>
          <p:nvPr/>
        </p:nvSpPr>
        <p:spPr>
          <a:xfrm>
            <a:off x="4547726" y="49970"/>
            <a:ext cx="1851686" cy="342426"/>
          </a:xfrm>
          <a:custGeom>
            <a:rect b="b" l="l" r="r" t="t"/>
            <a:pathLst>
              <a:path extrusionOk="0" h="4281" w="23162">
                <a:moveTo>
                  <a:pt x="12634" y="0"/>
                </a:moveTo>
                <a:cubicBezTo>
                  <a:pt x="11685" y="0"/>
                  <a:pt x="10826" y="596"/>
                  <a:pt x="10153" y="1849"/>
                </a:cubicBezTo>
                <a:cubicBezTo>
                  <a:pt x="8810" y="1477"/>
                  <a:pt x="7539" y="1314"/>
                  <a:pt x="6378" y="1314"/>
                </a:cubicBezTo>
                <a:cubicBezTo>
                  <a:pt x="2992" y="1314"/>
                  <a:pt x="544" y="2696"/>
                  <a:pt x="0" y="4281"/>
                </a:cubicBezTo>
                <a:lnTo>
                  <a:pt x="23162" y="4281"/>
                </a:lnTo>
                <a:cubicBezTo>
                  <a:pt x="22864" y="3777"/>
                  <a:pt x="20924" y="2045"/>
                  <a:pt x="18685" y="2045"/>
                </a:cubicBezTo>
                <a:cubicBezTo>
                  <a:pt x="17954" y="2045"/>
                  <a:pt x="17192" y="2229"/>
                  <a:pt x="16445" y="2700"/>
                </a:cubicBezTo>
                <a:cubicBezTo>
                  <a:pt x="15158" y="940"/>
                  <a:pt x="13825" y="0"/>
                  <a:pt x="126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Rubik ExtraBold"/>
              <a:buNone/>
              <a:defRPr b="0" i="0" sz="3500" u="none" cap="none" strike="noStrike">
                <a:solidFill>
                  <a:schemeClr val="accent6"/>
                </a:solidFill>
                <a:latin typeface="Rubik ExtraBold"/>
                <a:ea typeface="Rubik ExtraBold"/>
                <a:cs typeface="Rubik ExtraBold"/>
                <a:sym typeface="Rubik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216800"/>
            <a:ext cx="7704000" cy="3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 b="0" i="0" sz="14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 b="0" i="0" sz="14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 b="0" i="0" sz="14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 b="0" i="0" sz="14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 b="0" i="0" sz="14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 b="0" i="0" sz="14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 b="0" i="0" sz="14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 b="0" i="0" sz="14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 Medium"/>
              <a:buChar char="■"/>
              <a:defRPr b="0" i="0" sz="14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735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6" name="Google Shape;273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37" name="Google Shape;273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38" name="Google Shape;273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jp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18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jp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4.jp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6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jp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27.png"/><Relationship Id="rId7" Type="http://schemas.openxmlformats.org/officeDocument/2006/relationships/image" Target="../media/image20.png"/><Relationship Id="rId8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jp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28.png"/><Relationship Id="rId7" Type="http://schemas.openxmlformats.org/officeDocument/2006/relationships/image" Target="../media/image31.png"/><Relationship Id="rId8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jp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3.jpg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9.png"/><Relationship Id="rId4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5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3.png"/><Relationship Id="rId7" Type="http://schemas.openxmlformats.org/officeDocument/2006/relationships/image" Target="../media/image1.png"/><Relationship Id="rId8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7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8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5.pn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8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4" name="Google Shape;2784;p38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5" name="Google Shape;2785;p38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184000" y="-119050"/>
            <a:ext cx="9525000" cy="5693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86" name="Google Shape;2786;p38"/>
          <p:cNvSpPr txBox="1"/>
          <p:nvPr/>
        </p:nvSpPr>
        <p:spPr>
          <a:xfrm>
            <a:off x="1606950" y="2635475"/>
            <a:ext cx="59301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Safwan Ali, </a:t>
            </a:r>
            <a:r>
              <a:rPr b="1" lang="en" sz="1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Alexander Krivitsky, </a:t>
            </a:r>
            <a:r>
              <a:rPr b="1" lang="en" sz="1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Brian Huang, Keena Vasiloff, </a:t>
            </a:r>
            <a:r>
              <a:rPr b="1" lang="en" sz="1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Jason Gill, and </a:t>
            </a:r>
            <a:r>
              <a:rPr b="1" lang="en" sz="1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Nivrithi Krishnan</a:t>
            </a:r>
            <a:endParaRPr b="1" sz="1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787" name="Google Shape;278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924300"/>
            <a:ext cx="91440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8" name="Google Shape;2788;p38"/>
          <p:cNvPicPr preferRelativeResize="0"/>
          <p:nvPr/>
        </p:nvPicPr>
        <p:blipFill rotWithShape="1">
          <a:blip r:embed="rId6">
            <a:alphaModFix/>
          </a:blip>
          <a:srcRect b="0" l="0" r="91509" t="0"/>
          <a:stretch/>
        </p:blipFill>
        <p:spPr>
          <a:xfrm>
            <a:off x="174125" y="209425"/>
            <a:ext cx="267625" cy="3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9" name="Google Shape;2789;p38"/>
          <p:cNvSpPr txBox="1"/>
          <p:nvPr/>
        </p:nvSpPr>
        <p:spPr>
          <a:xfrm>
            <a:off x="0" y="1509025"/>
            <a:ext cx="91440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006AFF"/>
                </a:solidFill>
                <a:latin typeface="Open Sans"/>
                <a:ea typeface="Open Sans"/>
                <a:cs typeface="Open Sans"/>
                <a:sym typeface="Open Sans"/>
              </a:rPr>
              <a:t>AI Real Estate</a:t>
            </a:r>
            <a:r>
              <a:rPr b="1" lang="en" sz="3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Estimate</a:t>
            </a:r>
            <a:endParaRPr b="1" sz="3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90" name="Google Shape;2790;p38"/>
          <p:cNvCxnSpPr/>
          <p:nvPr/>
        </p:nvCxnSpPr>
        <p:spPr>
          <a:xfrm>
            <a:off x="3674550" y="2417100"/>
            <a:ext cx="1794900" cy="0"/>
          </a:xfrm>
          <a:prstGeom prst="straightConnector1">
            <a:avLst/>
          </a:prstGeom>
          <a:noFill/>
          <a:ln cap="flat" cmpd="sng" w="19050">
            <a:solidFill>
              <a:srgbClr val="F3A61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4" name="Shape 2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5" name="Google Shape;2915;p47"/>
          <p:cNvPicPr preferRelativeResize="0"/>
          <p:nvPr/>
        </p:nvPicPr>
        <p:blipFill rotWithShape="1">
          <a:blip r:embed="rId3">
            <a:alphaModFix amt="50000"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6" name="Google Shape;2916;p47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7" name="Google Shape;2917;p47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8" name="Google Shape;2918;p47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9" name="Google Shape;2919;p47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Methodology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920" name="Google Shape;2920;p47"/>
          <p:cNvSpPr txBox="1"/>
          <p:nvPr/>
        </p:nvSpPr>
        <p:spPr>
          <a:xfrm>
            <a:off x="586950" y="2029800"/>
            <a:ext cx="7970100" cy="27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b="1"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Data Cleaning:</a:t>
            </a:r>
            <a:endParaRPr b="1"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Handle missing values</a:t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Remove rows with incomplete data</a:t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Identify and handle outliers</a:t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b="1"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Feature Engineering:</a:t>
            </a:r>
            <a:endParaRPr b="1"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One-hot encoding for categorical features</a:t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Normalization using StandardScaler for continuous features</a:t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b="1"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Data Splitting:</a:t>
            </a:r>
            <a:endParaRPr b="1"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Train-test split (80:20 ratio)</a:t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2921" name="Google Shape;2921;p47"/>
          <p:cNvSpPr/>
          <p:nvPr/>
        </p:nvSpPr>
        <p:spPr>
          <a:xfrm>
            <a:off x="2102550" y="1118500"/>
            <a:ext cx="49389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2" name="Google Shape;2922;p47"/>
          <p:cNvSpPr txBox="1"/>
          <p:nvPr/>
        </p:nvSpPr>
        <p:spPr>
          <a:xfrm>
            <a:off x="0" y="1118500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DATASET PROCESSING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6" name="Shape 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7" name="Google Shape;2927;p48"/>
          <p:cNvPicPr preferRelativeResize="0"/>
          <p:nvPr/>
        </p:nvPicPr>
        <p:blipFill>
          <a:blip r:embed="rId3">
            <a:alphaModFix amt="4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8" name="Google Shape;2928;p48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9" name="Google Shape;2929;p48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0" name="Google Shape;2930;p48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48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Methodology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932" name="Google Shape;2932;p48"/>
          <p:cNvSpPr/>
          <p:nvPr/>
        </p:nvSpPr>
        <p:spPr>
          <a:xfrm>
            <a:off x="2102550" y="1118500"/>
            <a:ext cx="49389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3" name="Google Shape;2933;p48"/>
          <p:cNvSpPr txBox="1"/>
          <p:nvPr/>
        </p:nvSpPr>
        <p:spPr>
          <a:xfrm>
            <a:off x="0" y="1118500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BUILDING OUR MODELS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34" name="Google Shape;2934;p48"/>
          <p:cNvSpPr txBox="1"/>
          <p:nvPr/>
        </p:nvSpPr>
        <p:spPr>
          <a:xfrm>
            <a:off x="3345900" y="3971575"/>
            <a:ext cx="242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55879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Decision Tree</a:t>
            </a:r>
            <a:endParaRPr sz="1800">
              <a:solidFill>
                <a:srgbClr val="455879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935" name="Google Shape;2935;p48"/>
          <p:cNvSpPr txBox="1"/>
          <p:nvPr/>
        </p:nvSpPr>
        <p:spPr>
          <a:xfrm>
            <a:off x="376200" y="3971575"/>
            <a:ext cx="242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55879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Linear Regression</a:t>
            </a:r>
            <a:endParaRPr sz="1800">
              <a:solidFill>
                <a:srgbClr val="455879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936" name="Google Shape;2936;p48"/>
          <p:cNvSpPr txBox="1"/>
          <p:nvPr/>
        </p:nvSpPr>
        <p:spPr>
          <a:xfrm>
            <a:off x="6315600" y="3971575"/>
            <a:ext cx="242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55879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Random Forest</a:t>
            </a:r>
            <a:endParaRPr sz="1800">
              <a:solidFill>
                <a:srgbClr val="455879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2937" name="Google Shape;2937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6075" y="2011613"/>
            <a:ext cx="2428800" cy="1821600"/>
          </a:xfrm>
          <a:prstGeom prst="roundRect">
            <a:avLst>
              <a:gd fmla="val 6688" name="adj"/>
            </a:avLst>
          </a:prstGeom>
          <a:solidFill>
            <a:srgbClr val="0B3D8A">
              <a:alpha val="92000"/>
            </a:srgbClr>
          </a:solidFill>
          <a:ln>
            <a:noFill/>
          </a:ln>
        </p:spPr>
      </p:pic>
      <p:pic>
        <p:nvPicPr>
          <p:cNvPr id="2938" name="Google Shape;2938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15725" y="2011625"/>
            <a:ext cx="2428800" cy="1821600"/>
          </a:xfrm>
          <a:prstGeom prst="roundRect">
            <a:avLst>
              <a:gd fmla="val 8616" name="adj"/>
            </a:avLst>
          </a:prstGeom>
          <a:noFill/>
          <a:ln>
            <a:noFill/>
          </a:ln>
        </p:spPr>
      </p:pic>
      <p:pic>
        <p:nvPicPr>
          <p:cNvPr id="2939" name="Google Shape;2939;p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45900" y="2011625"/>
            <a:ext cx="2428800" cy="1821600"/>
          </a:xfrm>
          <a:prstGeom prst="roundRect">
            <a:avLst>
              <a:gd fmla="val 7651" name="adj"/>
            </a:avLst>
          </a:prstGeom>
          <a:solidFill>
            <a:srgbClr val="575555">
              <a:alpha val="91770"/>
            </a:srgbClr>
          </a:solidFill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3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4" name="Google Shape;2944;p49"/>
          <p:cNvPicPr preferRelativeResize="0"/>
          <p:nvPr/>
        </p:nvPicPr>
        <p:blipFill rotWithShape="1">
          <a:blip r:embed="rId3">
            <a:alphaModFix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5" name="Google Shape;2945;p49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283350" y="-84550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6" name="Google Shape;2946;p49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7" name="Google Shape;2947;p49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8" name="Google Shape;2948;p49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Methodology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949" name="Google Shape;2949;p49"/>
          <p:cNvSpPr/>
          <p:nvPr/>
        </p:nvSpPr>
        <p:spPr>
          <a:xfrm>
            <a:off x="586950" y="1182788"/>
            <a:ext cx="79701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0" name="Google Shape;2950;p49"/>
          <p:cNvSpPr txBox="1"/>
          <p:nvPr/>
        </p:nvSpPr>
        <p:spPr>
          <a:xfrm>
            <a:off x="-36150" y="1209488"/>
            <a:ext cx="921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OPTIMIZATION &amp; DATA TRANSFORMATION</a:t>
            </a:r>
            <a:endParaRPr b="1" sz="27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51" name="Google Shape;2951;p49"/>
          <p:cNvSpPr txBox="1"/>
          <p:nvPr/>
        </p:nvSpPr>
        <p:spPr>
          <a:xfrm>
            <a:off x="586950" y="2029800"/>
            <a:ext cx="7970100" cy="27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Hyperparameter Tuning</a:t>
            </a:r>
            <a:endParaRPr sz="1300" u="sng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300"/>
              <a:buFont typeface="Open Sans"/>
              <a:buChar char="●"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Framework: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Optuna 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300"/>
              <a:buFont typeface="Open Sans"/>
              <a:buChar char="●"/>
            </a:pP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Key hyperparameters tuned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300"/>
              <a:buFont typeface="Open Sans"/>
              <a:buChar char="○"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Decision Tree: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Maximum depth, minimum samples split, and minimum samples leaf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300"/>
              <a:buFont typeface="Open Sans"/>
              <a:buChar char="○"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Random Forest: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Number of estimators, maximum depth, minimum samples split, and minimum samples leaf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Handling Skewed Data</a:t>
            </a:r>
            <a:endParaRPr sz="1300" u="sng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300"/>
              <a:buFont typeface="Open Sans"/>
              <a:buChar char="●"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Log Transformation: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stabilizes the variance and makes the data more normally distributed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300"/>
              <a:buFont typeface="Open Sans"/>
              <a:buChar char="○"/>
            </a:pP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Ensures that the model's assumptions of normality and homoscedasticity are better met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300"/>
              <a:buFont typeface="Open Sans"/>
              <a:buChar char="●"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Feature Scaling: 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ensures uniform contribution to model training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300"/>
              <a:buFont typeface="Open Sans"/>
              <a:buChar char="○"/>
            </a:pP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Continuous features were scaled using </a:t>
            </a:r>
            <a:r>
              <a:rPr i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StandardScaler</a:t>
            </a:r>
            <a:endParaRPr i="1"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5" name="Shape 2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6" name="Google Shape;2956;p50"/>
          <p:cNvPicPr preferRelativeResize="0"/>
          <p:nvPr/>
        </p:nvPicPr>
        <p:blipFill rotWithShape="1">
          <a:blip r:embed="rId3">
            <a:alphaModFix amt="70000"/>
          </a:blip>
          <a:srcRect b="7648" l="0" r="0" t="7648"/>
          <a:stretch/>
        </p:blipFill>
        <p:spPr>
          <a:xfrm>
            <a:off x="65100" y="-119050"/>
            <a:ext cx="914400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7" name="Google Shape;2957;p50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315900" y="-119050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8" name="Google Shape;2958;p50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9" name="Google Shape;2959;p50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0" name="Google Shape;2960;p50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Methodology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961" name="Google Shape;2961;p50"/>
          <p:cNvSpPr/>
          <p:nvPr/>
        </p:nvSpPr>
        <p:spPr>
          <a:xfrm>
            <a:off x="2199750" y="1147550"/>
            <a:ext cx="48747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2" name="Google Shape;2962;p50"/>
          <p:cNvSpPr txBox="1"/>
          <p:nvPr/>
        </p:nvSpPr>
        <p:spPr>
          <a:xfrm>
            <a:off x="0" y="1147550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EVALUATION METRICS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963" name="Google Shape;2963;p50"/>
          <p:cNvGraphicFramePr/>
          <p:nvPr/>
        </p:nvGraphicFramePr>
        <p:xfrm>
          <a:off x="832263" y="1959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{9753000F-21DB-41F6-BEEE-9DFCE7651F9A}</a:tableStyleId>
              </a:tblPr>
              <a:tblGrid>
                <a:gridCol w="2741575"/>
                <a:gridCol w="4868075"/>
              </a:tblGrid>
              <a:tr h="548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55879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Metric</a:t>
                      </a:r>
                      <a:endParaRPr b="1" sz="1500">
                        <a:solidFill>
                          <a:srgbClr val="45587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82875" marB="91425" marR="91425" marL="91425">
                    <a:lnL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55879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Purpose</a:t>
                      </a:r>
                      <a:endParaRPr b="1" sz="1500">
                        <a:solidFill>
                          <a:srgbClr val="45587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82875" marB="91425" marR="91425" marL="91425">
                    <a:lnL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8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455879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Mean Squared Error (MSE)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455879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measure of the prediction error (a lower MSE indicates a better fit to the data)</a:t>
                      </a:r>
                      <a:endParaRPr sz="1300">
                        <a:solidFill>
                          <a:srgbClr val="45587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45700" marR="91425" marL="91425">
                    <a:lnL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05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rgbClr val="455879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R-Squared (R²)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455879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determines proportion of variance in the dependent variable that can be explained by the independent variables (a higher R² value indicates better model performance)</a:t>
                      </a:r>
                      <a:endParaRPr sz="1300">
                        <a:solidFill>
                          <a:srgbClr val="45587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45700" marR="91425" marL="91425">
                    <a:lnL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3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455879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Comparison with Zillow </a:t>
                      </a:r>
                      <a:endParaRPr sz="1300">
                        <a:solidFill>
                          <a:srgbClr val="45587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rgbClr val="455879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Zestimate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455879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determines how well our models perform relative to an established industry benchmark</a:t>
                      </a:r>
                      <a:endParaRPr sz="1300">
                        <a:solidFill>
                          <a:srgbClr val="45587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45700" marR="91425" marL="91425">
                    <a:lnL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A61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A61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7" name="Shape 2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8" name="Google Shape;2968;p51"/>
          <p:cNvPicPr preferRelativeResize="0"/>
          <p:nvPr/>
        </p:nvPicPr>
        <p:blipFill rotWithShape="1">
          <a:blip r:embed="rId3">
            <a:alphaModFix amt="64000"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69" name="Google Shape;2969;p51"/>
          <p:cNvSpPr/>
          <p:nvPr/>
        </p:nvSpPr>
        <p:spPr>
          <a:xfrm>
            <a:off x="0" y="-21600"/>
            <a:ext cx="9144000" cy="5186700"/>
          </a:xfrm>
          <a:prstGeom prst="rect">
            <a:avLst/>
          </a:prstGeom>
          <a:solidFill>
            <a:srgbClr val="455879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0" name="Google Shape;2970;p51"/>
          <p:cNvSpPr/>
          <p:nvPr/>
        </p:nvSpPr>
        <p:spPr>
          <a:xfrm>
            <a:off x="150" y="2060550"/>
            <a:ext cx="9144000" cy="1022400"/>
          </a:xfrm>
          <a:prstGeom prst="roundRect">
            <a:avLst>
              <a:gd fmla="val 0" name="adj"/>
            </a:avLst>
          </a:prstGeom>
          <a:solidFill>
            <a:srgbClr val="0B3D8A">
              <a:alpha val="92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1" name="Google Shape;2971;p51"/>
          <p:cNvSpPr txBox="1"/>
          <p:nvPr/>
        </p:nvSpPr>
        <p:spPr>
          <a:xfrm>
            <a:off x="-32550" y="2248500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 b="1" sz="3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972" name="Google Shape;2972;p51"/>
          <p:cNvPicPr preferRelativeResize="0"/>
          <p:nvPr/>
        </p:nvPicPr>
        <p:blipFill rotWithShape="1">
          <a:blip r:embed="rId4">
            <a:alphaModFix/>
          </a:blip>
          <a:srcRect b="0" l="0" r="14566" t="0"/>
          <a:stretch/>
        </p:blipFill>
        <p:spPr>
          <a:xfrm>
            <a:off x="217375" y="245950"/>
            <a:ext cx="2548524" cy="2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6" name="Shape 2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7" name="Google Shape;2977;p52"/>
          <p:cNvPicPr preferRelativeResize="0"/>
          <p:nvPr/>
        </p:nvPicPr>
        <p:blipFill rotWithShape="1">
          <a:blip r:embed="rId3">
            <a:alphaModFix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8" name="Google Shape;2978;p52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283350" y="-84550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9" name="Google Shape;2979;p52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0" name="Google Shape;2980;p52"/>
          <p:cNvSpPr/>
          <p:nvPr/>
        </p:nvSpPr>
        <p:spPr>
          <a:xfrm>
            <a:off x="3887550" y="4859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1" name="Google Shape;2981;p52"/>
          <p:cNvSpPr txBox="1"/>
          <p:nvPr/>
        </p:nvSpPr>
        <p:spPr>
          <a:xfrm>
            <a:off x="3987450" y="4494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Results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982" name="Google Shape;2982;p52"/>
          <p:cNvSpPr/>
          <p:nvPr/>
        </p:nvSpPr>
        <p:spPr>
          <a:xfrm>
            <a:off x="2283300" y="858938"/>
            <a:ext cx="45774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3" name="Google Shape;2983;p52"/>
          <p:cNvSpPr txBox="1"/>
          <p:nvPr/>
        </p:nvSpPr>
        <p:spPr>
          <a:xfrm>
            <a:off x="-36150" y="883863"/>
            <a:ext cx="921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EVALUATION METRICS</a:t>
            </a:r>
            <a:endParaRPr b="1" sz="2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84" name="Google Shape;2984;p52"/>
          <p:cNvSpPr txBox="1"/>
          <p:nvPr/>
        </p:nvSpPr>
        <p:spPr>
          <a:xfrm>
            <a:off x="86200" y="4414675"/>
            <a:ext cx="2938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Figure 1: 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Linear Regression Model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85" name="Google Shape;2985;p52"/>
          <p:cNvSpPr txBox="1"/>
          <p:nvPr/>
        </p:nvSpPr>
        <p:spPr>
          <a:xfrm>
            <a:off x="3098550" y="4414675"/>
            <a:ext cx="2946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Figure 2: 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Decision Tree Model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86" name="Google Shape;2986;p52"/>
          <p:cNvSpPr txBox="1"/>
          <p:nvPr/>
        </p:nvSpPr>
        <p:spPr>
          <a:xfrm>
            <a:off x="6110925" y="4414675"/>
            <a:ext cx="29382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Figure 3: 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Random Forest Model 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87" name="Google Shape;2987;p52"/>
          <p:cNvSpPr txBox="1"/>
          <p:nvPr/>
        </p:nvSpPr>
        <p:spPr>
          <a:xfrm>
            <a:off x="218200" y="820875"/>
            <a:ext cx="19017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88" name="Google Shape;2988;p52"/>
          <p:cNvSpPr txBox="1"/>
          <p:nvPr/>
        </p:nvSpPr>
        <p:spPr>
          <a:xfrm>
            <a:off x="299950" y="820875"/>
            <a:ext cx="173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89" name="Google Shape;2989;p52"/>
          <p:cNvSpPr txBox="1"/>
          <p:nvPr/>
        </p:nvSpPr>
        <p:spPr>
          <a:xfrm>
            <a:off x="7471075" y="716975"/>
            <a:ext cx="1869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990" name="Google Shape;2990;p52"/>
          <p:cNvSpPr txBox="1"/>
          <p:nvPr/>
        </p:nvSpPr>
        <p:spPr>
          <a:xfrm>
            <a:off x="278850" y="1595463"/>
            <a:ext cx="85863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*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Scatter plot comparing the actual house prices and those predicted by the specified model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The </a:t>
            </a:r>
            <a:r>
              <a:rPr lang="en" sz="1300">
                <a:solidFill>
                  <a:srgbClr val="B40426"/>
                </a:solidFill>
                <a:latin typeface="Open Sans"/>
                <a:ea typeface="Open Sans"/>
                <a:cs typeface="Open Sans"/>
                <a:sym typeface="Open Sans"/>
              </a:rPr>
              <a:t>red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dashed line represents the ideal perfect prediction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991" name="Google Shape;2991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200" y="2305575"/>
            <a:ext cx="2938176" cy="2109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2" name="Google Shape;2992;p5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098562" y="2305575"/>
            <a:ext cx="2938176" cy="2109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3" name="Google Shape;2993;p5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10922" y="2305575"/>
            <a:ext cx="2946878" cy="210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7" name="Shape 2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8" name="Google Shape;2998;p53"/>
          <p:cNvPicPr preferRelativeResize="0"/>
          <p:nvPr/>
        </p:nvPicPr>
        <p:blipFill rotWithShape="1">
          <a:blip r:embed="rId3">
            <a:alphaModFix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9" name="Google Shape;2999;p53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283350" y="-84550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0" name="Google Shape;3000;p53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1" name="Google Shape;3001;p53"/>
          <p:cNvSpPr/>
          <p:nvPr/>
        </p:nvSpPr>
        <p:spPr>
          <a:xfrm>
            <a:off x="3887550" y="436050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2" name="Google Shape;3002;p53"/>
          <p:cNvSpPr txBox="1"/>
          <p:nvPr/>
        </p:nvSpPr>
        <p:spPr>
          <a:xfrm>
            <a:off x="3987450" y="399600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Results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003" name="Google Shape;3003;p53"/>
          <p:cNvSpPr/>
          <p:nvPr/>
        </p:nvSpPr>
        <p:spPr>
          <a:xfrm>
            <a:off x="2283300" y="820875"/>
            <a:ext cx="45774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4" name="Google Shape;3004;p53"/>
          <p:cNvSpPr txBox="1"/>
          <p:nvPr/>
        </p:nvSpPr>
        <p:spPr>
          <a:xfrm>
            <a:off x="-36150" y="820863"/>
            <a:ext cx="921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FEATURE IMPORTANCE</a:t>
            </a:r>
            <a:endParaRPr b="1" sz="2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05" name="Google Shape;3005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9388" y="2196774"/>
            <a:ext cx="2718099" cy="2501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6" name="Google Shape;3006;p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23500" y="2199492"/>
            <a:ext cx="2718124" cy="2496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7" name="Google Shape;3007;p5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97643" y="2199500"/>
            <a:ext cx="2704370" cy="2496124"/>
          </a:xfrm>
          <a:prstGeom prst="rect">
            <a:avLst/>
          </a:prstGeom>
          <a:noFill/>
          <a:ln>
            <a:noFill/>
          </a:ln>
        </p:spPr>
      </p:pic>
      <p:sp>
        <p:nvSpPr>
          <p:cNvPr id="3008" name="Google Shape;3008;p53"/>
          <p:cNvSpPr txBox="1"/>
          <p:nvPr/>
        </p:nvSpPr>
        <p:spPr>
          <a:xfrm>
            <a:off x="157488" y="4698350"/>
            <a:ext cx="290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Figure 4: 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Linear Regression Model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09" name="Google Shape;3009;p53"/>
          <p:cNvSpPr txBox="1"/>
          <p:nvPr/>
        </p:nvSpPr>
        <p:spPr>
          <a:xfrm>
            <a:off x="3120150" y="4698350"/>
            <a:ext cx="271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Figure 5: 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Decision Tree Model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10" name="Google Shape;3010;p53"/>
          <p:cNvSpPr txBox="1"/>
          <p:nvPr/>
        </p:nvSpPr>
        <p:spPr>
          <a:xfrm>
            <a:off x="5997650" y="4695625"/>
            <a:ext cx="271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Figure 6: 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Random Forest Model 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11" name="Google Shape;3011;p53"/>
          <p:cNvSpPr txBox="1"/>
          <p:nvPr/>
        </p:nvSpPr>
        <p:spPr>
          <a:xfrm>
            <a:off x="218200" y="820875"/>
            <a:ext cx="19017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012" name="Google Shape;3012;p53"/>
          <p:cNvSpPr txBox="1"/>
          <p:nvPr/>
        </p:nvSpPr>
        <p:spPr>
          <a:xfrm>
            <a:off x="299950" y="820875"/>
            <a:ext cx="173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013" name="Google Shape;3013;p53"/>
          <p:cNvSpPr txBox="1"/>
          <p:nvPr/>
        </p:nvSpPr>
        <p:spPr>
          <a:xfrm>
            <a:off x="7471075" y="716975"/>
            <a:ext cx="1869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014" name="Google Shape;3014;p53"/>
          <p:cNvSpPr txBox="1"/>
          <p:nvPr/>
        </p:nvSpPr>
        <p:spPr>
          <a:xfrm>
            <a:off x="278850" y="1511263"/>
            <a:ext cx="85863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*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Heat map for specified model illustrating the correlation between various features in the dataset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Strong positive correlations are shown in </a:t>
            </a:r>
            <a:r>
              <a:rPr lang="en" sz="1300">
                <a:solidFill>
                  <a:srgbClr val="B40426"/>
                </a:solidFill>
                <a:latin typeface="Open Sans"/>
                <a:ea typeface="Open Sans"/>
                <a:cs typeface="Open Sans"/>
                <a:sym typeface="Open Sans"/>
              </a:rPr>
              <a:t>red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, and strong negative correlations are in </a:t>
            </a:r>
            <a:r>
              <a:rPr lang="en" sz="1300">
                <a:solidFill>
                  <a:srgbClr val="3D50C3"/>
                </a:solidFill>
                <a:latin typeface="Open Sans"/>
                <a:ea typeface="Open Sans"/>
                <a:cs typeface="Open Sans"/>
                <a:sym typeface="Open Sans"/>
              </a:rPr>
              <a:t>blue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8" name="Shape 3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9" name="Google Shape;3019;p54"/>
          <p:cNvPicPr preferRelativeResize="0"/>
          <p:nvPr/>
        </p:nvPicPr>
        <p:blipFill rotWithShape="1">
          <a:blip r:embed="rId3">
            <a:alphaModFix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0" name="Google Shape;3020;p54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283350" y="-84550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1" name="Google Shape;3021;p54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2" name="Google Shape;3022;p54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54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Results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024" name="Google Shape;3024;p54"/>
          <p:cNvSpPr/>
          <p:nvPr/>
        </p:nvSpPr>
        <p:spPr>
          <a:xfrm>
            <a:off x="2114100" y="982275"/>
            <a:ext cx="49158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5" name="Google Shape;3025;p54"/>
          <p:cNvSpPr txBox="1"/>
          <p:nvPr/>
        </p:nvSpPr>
        <p:spPr>
          <a:xfrm>
            <a:off x="-36150" y="982275"/>
            <a:ext cx="921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COMPARATIVE ANALYSIS</a:t>
            </a:r>
            <a:endParaRPr b="1" sz="2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26" name="Google Shape;3026;p54"/>
          <p:cNvSpPr txBox="1"/>
          <p:nvPr/>
        </p:nvSpPr>
        <p:spPr>
          <a:xfrm>
            <a:off x="1404600" y="4625425"/>
            <a:ext cx="63348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Figure 7:</a:t>
            </a:r>
            <a:r>
              <a:rPr lang="en" sz="12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 Bar plot </a:t>
            </a:r>
            <a:r>
              <a:rPr lang="en" sz="12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comparing</a:t>
            </a:r>
            <a:r>
              <a:rPr lang="en" sz="12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prices predicted by each model to the dataset sale price</a:t>
            </a:r>
            <a:endParaRPr sz="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27" name="Google Shape;3027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34301" y="1718475"/>
            <a:ext cx="4275408" cy="290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1" name="Shape 3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2" name="Google Shape;3032;p55"/>
          <p:cNvPicPr preferRelativeResize="0"/>
          <p:nvPr/>
        </p:nvPicPr>
        <p:blipFill rotWithShape="1">
          <a:blip r:embed="rId3">
            <a:alphaModFix amt="66000"/>
          </a:blip>
          <a:srcRect b="7834" l="0" r="0" t="783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033" name="Google Shape;3033;p55"/>
          <p:cNvSpPr/>
          <p:nvPr/>
        </p:nvSpPr>
        <p:spPr>
          <a:xfrm>
            <a:off x="0" y="-21600"/>
            <a:ext cx="9144000" cy="5186700"/>
          </a:xfrm>
          <a:prstGeom prst="rect">
            <a:avLst/>
          </a:prstGeom>
          <a:solidFill>
            <a:srgbClr val="455879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4" name="Google Shape;3034;p55"/>
          <p:cNvSpPr/>
          <p:nvPr/>
        </p:nvSpPr>
        <p:spPr>
          <a:xfrm>
            <a:off x="0" y="2060550"/>
            <a:ext cx="9144000" cy="1022400"/>
          </a:xfrm>
          <a:prstGeom prst="roundRect">
            <a:avLst>
              <a:gd fmla="val 0" name="adj"/>
            </a:avLst>
          </a:prstGeom>
          <a:solidFill>
            <a:srgbClr val="0B3D8A">
              <a:alpha val="92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5" name="Google Shape;3035;p55"/>
          <p:cNvSpPr txBox="1"/>
          <p:nvPr/>
        </p:nvSpPr>
        <p:spPr>
          <a:xfrm>
            <a:off x="-32550" y="2248500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DISCUSSION</a:t>
            </a:r>
            <a:endParaRPr b="1" sz="3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36" name="Google Shape;3036;p55"/>
          <p:cNvPicPr preferRelativeResize="0"/>
          <p:nvPr/>
        </p:nvPicPr>
        <p:blipFill rotWithShape="1">
          <a:blip r:embed="rId4">
            <a:alphaModFix/>
          </a:blip>
          <a:srcRect b="0" l="0" r="14566" t="0"/>
          <a:stretch/>
        </p:blipFill>
        <p:spPr>
          <a:xfrm>
            <a:off x="217375" y="245950"/>
            <a:ext cx="2548524" cy="2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0" name="Shape 3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1" name="Google Shape;3041;p56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-184000" y="-119050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2" name="Google Shape;3042;p56"/>
          <p:cNvPicPr preferRelativeResize="0"/>
          <p:nvPr/>
        </p:nvPicPr>
        <p:blipFill rotWithShape="1">
          <a:blip r:embed="rId4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3" name="Google Shape;3043;p56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56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Discussion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045" name="Google Shape;3045;p56"/>
          <p:cNvSpPr/>
          <p:nvPr/>
        </p:nvSpPr>
        <p:spPr>
          <a:xfrm>
            <a:off x="2126300" y="1129325"/>
            <a:ext cx="49044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56"/>
          <p:cNvSpPr txBox="1"/>
          <p:nvPr/>
        </p:nvSpPr>
        <p:spPr>
          <a:xfrm>
            <a:off x="0" y="1129325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MODEL PERFORMANCE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47" name="Google Shape;3047;p56"/>
          <p:cNvSpPr txBox="1"/>
          <p:nvPr/>
        </p:nvSpPr>
        <p:spPr>
          <a:xfrm>
            <a:off x="586950" y="2029800"/>
            <a:ext cx="7970100" cy="27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Char char="●"/>
            </a:pP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Linear regression: provided a </a:t>
            </a:r>
            <a:r>
              <a:rPr b="1"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baseline</a:t>
            </a: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, but the model’s low accuracy and high error underscore the limitations of linear models </a:t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Char char="●"/>
            </a:pP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Decision tree regressor: performed significantly better, highlighting the importance of capturing </a:t>
            </a:r>
            <a:r>
              <a:rPr b="1"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non-linear relationships</a:t>
            </a:r>
            <a:endParaRPr b="1"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Char char="●"/>
            </a:pP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Random forest: serves as the </a:t>
            </a:r>
            <a:r>
              <a:rPr b="1"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most reliable</a:t>
            </a: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tool for real estate valuation, demonstrates the effectiveness of ensemble methods</a:t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4" name="Shape 2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5" name="Google Shape;2795;p39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6" name="Google Shape;2796;p39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184000" y="-119050"/>
            <a:ext cx="9525000" cy="5693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7" name="Google Shape;2797;p39"/>
          <p:cNvSpPr/>
          <p:nvPr/>
        </p:nvSpPr>
        <p:spPr>
          <a:xfrm>
            <a:off x="1456625" y="1699325"/>
            <a:ext cx="721500" cy="541200"/>
          </a:xfrm>
          <a:prstGeom prst="parallelogram">
            <a:avLst>
              <a:gd fmla="val 25000" name="adj"/>
            </a:avLst>
          </a:prstGeom>
          <a:solidFill>
            <a:srgbClr val="006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8" name="Google Shape;2798;p39"/>
          <p:cNvSpPr txBox="1"/>
          <p:nvPr/>
        </p:nvSpPr>
        <p:spPr>
          <a:xfrm>
            <a:off x="2286250" y="1739076"/>
            <a:ext cx="265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Introduction</a:t>
            </a:r>
            <a:endParaRPr sz="180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799" name="Google Shape;2799;p39"/>
          <p:cNvSpPr txBox="1"/>
          <p:nvPr/>
        </p:nvSpPr>
        <p:spPr>
          <a:xfrm>
            <a:off x="1546775" y="1739075"/>
            <a:ext cx="53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2800" name="Google Shape;2800;p39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39025" y="23395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1" name="Google Shape;2801;p39"/>
          <p:cNvSpPr/>
          <p:nvPr/>
        </p:nvSpPr>
        <p:spPr>
          <a:xfrm>
            <a:off x="1456625" y="2728450"/>
            <a:ext cx="721500" cy="541200"/>
          </a:xfrm>
          <a:prstGeom prst="parallelogram">
            <a:avLst>
              <a:gd fmla="val 25000" name="adj"/>
            </a:avLst>
          </a:prstGeom>
          <a:solidFill>
            <a:srgbClr val="006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2" name="Google Shape;2802;p39"/>
          <p:cNvSpPr txBox="1"/>
          <p:nvPr/>
        </p:nvSpPr>
        <p:spPr>
          <a:xfrm>
            <a:off x="2242950" y="2768201"/>
            <a:ext cx="265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Background</a:t>
            </a:r>
            <a:endParaRPr sz="180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803" name="Google Shape;2803;p39"/>
          <p:cNvSpPr txBox="1"/>
          <p:nvPr/>
        </p:nvSpPr>
        <p:spPr>
          <a:xfrm>
            <a:off x="1546775" y="2768200"/>
            <a:ext cx="53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804" name="Google Shape;2804;p39"/>
          <p:cNvSpPr txBox="1"/>
          <p:nvPr/>
        </p:nvSpPr>
        <p:spPr>
          <a:xfrm>
            <a:off x="2242950" y="3797326"/>
            <a:ext cx="265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Methodology</a:t>
            </a:r>
            <a:endParaRPr sz="180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805" name="Google Shape;2805;p39"/>
          <p:cNvSpPr txBox="1"/>
          <p:nvPr/>
        </p:nvSpPr>
        <p:spPr>
          <a:xfrm>
            <a:off x="6075475" y="1739075"/>
            <a:ext cx="161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Results</a:t>
            </a:r>
            <a:endParaRPr sz="180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806" name="Google Shape;2806;p39"/>
          <p:cNvSpPr/>
          <p:nvPr/>
        </p:nvSpPr>
        <p:spPr>
          <a:xfrm>
            <a:off x="5278325" y="1699325"/>
            <a:ext cx="721500" cy="541200"/>
          </a:xfrm>
          <a:prstGeom prst="parallelogram">
            <a:avLst>
              <a:gd fmla="val 25000" name="adj"/>
            </a:avLst>
          </a:prstGeom>
          <a:solidFill>
            <a:srgbClr val="006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7" name="Google Shape;2807;p39"/>
          <p:cNvSpPr/>
          <p:nvPr/>
        </p:nvSpPr>
        <p:spPr>
          <a:xfrm>
            <a:off x="1456625" y="3757575"/>
            <a:ext cx="721500" cy="541200"/>
          </a:xfrm>
          <a:prstGeom prst="parallelogram">
            <a:avLst>
              <a:gd fmla="val 25000" name="adj"/>
            </a:avLst>
          </a:prstGeom>
          <a:solidFill>
            <a:srgbClr val="006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8" name="Google Shape;2808;p39"/>
          <p:cNvSpPr txBox="1"/>
          <p:nvPr/>
        </p:nvSpPr>
        <p:spPr>
          <a:xfrm>
            <a:off x="5368475" y="1739075"/>
            <a:ext cx="53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809" name="Google Shape;2809;p39"/>
          <p:cNvSpPr txBox="1"/>
          <p:nvPr/>
        </p:nvSpPr>
        <p:spPr>
          <a:xfrm>
            <a:off x="1546775" y="3797325"/>
            <a:ext cx="53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810" name="Google Shape;2810;p39"/>
          <p:cNvSpPr/>
          <p:nvPr/>
        </p:nvSpPr>
        <p:spPr>
          <a:xfrm>
            <a:off x="5278325" y="2708575"/>
            <a:ext cx="721500" cy="541200"/>
          </a:xfrm>
          <a:prstGeom prst="parallelogram">
            <a:avLst>
              <a:gd fmla="val 25000" name="adj"/>
            </a:avLst>
          </a:prstGeom>
          <a:solidFill>
            <a:srgbClr val="006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1" name="Google Shape;2811;p39"/>
          <p:cNvSpPr txBox="1"/>
          <p:nvPr/>
        </p:nvSpPr>
        <p:spPr>
          <a:xfrm>
            <a:off x="6075475" y="2768200"/>
            <a:ext cx="1449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Discussion</a:t>
            </a:r>
            <a:endParaRPr sz="180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812" name="Google Shape;2812;p39"/>
          <p:cNvSpPr/>
          <p:nvPr/>
        </p:nvSpPr>
        <p:spPr>
          <a:xfrm>
            <a:off x="5278325" y="3757575"/>
            <a:ext cx="721500" cy="541200"/>
          </a:xfrm>
          <a:prstGeom prst="parallelogram">
            <a:avLst>
              <a:gd fmla="val 25000" name="adj"/>
            </a:avLst>
          </a:prstGeom>
          <a:solidFill>
            <a:srgbClr val="006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3" name="Google Shape;2813;p39"/>
          <p:cNvSpPr txBox="1"/>
          <p:nvPr/>
        </p:nvSpPr>
        <p:spPr>
          <a:xfrm>
            <a:off x="5368475" y="2768200"/>
            <a:ext cx="53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05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814" name="Google Shape;2814;p39"/>
          <p:cNvSpPr txBox="1"/>
          <p:nvPr/>
        </p:nvSpPr>
        <p:spPr>
          <a:xfrm>
            <a:off x="6075475" y="3797325"/>
            <a:ext cx="161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Conclusion</a:t>
            </a:r>
            <a:endParaRPr sz="180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815" name="Google Shape;2815;p39"/>
          <p:cNvSpPr txBox="1"/>
          <p:nvPr/>
        </p:nvSpPr>
        <p:spPr>
          <a:xfrm>
            <a:off x="5368475" y="3797325"/>
            <a:ext cx="53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816" name="Google Shape;2816;p39"/>
          <p:cNvSpPr/>
          <p:nvPr/>
        </p:nvSpPr>
        <p:spPr>
          <a:xfrm>
            <a:off x="2377950" y="769988"/>
            <a:ext cx="43230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7" name="Google Shape;2817;p39"/>
          <p:cNvSpPr txBox="1"/>
          <p:nvPr/>
        </p:nvSpPr>
        <p:spPr>
          <a:xfrm>
            <a:off x="-32550" y="769988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6AFF"/>
                </a:solidFill>
                <a:latin typeface="Open Sans"/>
                <a:ea typeface="Open Sans"/>
                <a:cs typeface="Open Sans"/>
                <a:sym typeface="Open Sans"/>
              </a:rPr>
              <a:t>TABLE OF CONTENTS</a:t>
            </a:r>
            <a:endParaRPr b="1" sz="3000">
              <a:solidFill>
                <a:srgbClr val="006A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2" name="Google Shape;3052;p57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-184000" y="-119050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3" name="Google Shape;3053;p57"/>
          <p:cNvPicPr preferRelativeResize="0"/>
          <p:nvPr/>
        </p:nvPicPr>
        <p:blipFill rotWithShape="1">
          <a:blip r:embed="rId4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4" name="Google Shape;3054;p57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5" name="Google Shape;3055;p57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Discussion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056" name="Google Shape;3056;p57"/>
          <p:cNvSpPr/>
          <p:nvPr/>
        </p:nvSpPr>
        <p:spPr>
          <a:xfrm>
            <a:off x="2268800" y="1129325"/>
            <a:ext cx="4619400" cy="994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7" name="Google Shape;3057;p57"/>
          <p:cNvSpPr txBox="1"/>
          <p:nvPr/>
        </p:nvSpPr>
        <p:spPr>
          <a:xfrm>
            <a:off x="-32550" y="1177975"/>
            <a:ext cx="9209100" cy="9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ZILLOW ZESTIMATE 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&amp; OTHER ETHICAL CONSIDERATIONS</a:t>
            </a:r>
            <a:endParaRPr b="1"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58" name="Google Shape;3058;p57"/>
          <p:cNvSpPr txBox="1"/>
          <p:nvPr/>
        </p:nvSpPr>
        <p:spPr>
          <a:xfrm>
            <a:off x="586950" y="2270875"/>
            <a:ext cx="7970100" cy="27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Ethical Considerations</a:t>
            </a:r>
            <a:endParaRPr sz="1300" u="sng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The </a:t>
            </a: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source of our data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is specified and linked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Thorough </a:t>
            </a: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documentation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provides step-by-step explanations of all processes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Detailed </a:t>
            </a: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feature analysis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, providing their respective importance scores, and displaying the correlation matrix mapping the relationship between the different features and target, users can clearly identify which features have a higher influence over property valuations, and impact on the price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Comparison to Zillow’s Zestimate</a:t>
            </a:r>
            <a:endParaRPr sz="1300" u="sng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No outside visibility into the exact methods or data points used to calculate a home’s value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Heavily reliant on user-submitted data and public records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Data collected by their platform includes sensitive information (ex: tax history) </a:t>
            </a:r>
            <a:endParaRPr sz="1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2" name="Shape 3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3" name="Google Shape;3063;p58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-184000" y="-119050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4" name="Google Shape;3064;p58"/>
          <p:cNvPicPr preferRelativeResize="0"/>
          <p:nvPr/>
        </p:nvPicPr>
        <p:blipFill rotWithShape="1">
          <a:blip r:embed="rId4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5" name="Google Shape;3065;p58"/>
          <p:cNvSpPr/>
          <p:nvPr/>
        </p:nvSpPr>
        <p:spPr>
          <a:xfrm>
            <a:off x="3894050" y="31657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6" name="Google Shape;3066;p58"/>
          <p:cNvSpPr txBox="1"/>
          <p:nvPr/>
        </p:nvSpPr>
        <p:spPr>
          <a:xfrm>
            <a:off x="3987450" y="28012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Discussion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067" name="Google Shape;3067;p58"/>
          <p:cNvSpPr txBox="1"/>
          <p:nvPr/>
        </p:nvSpPr>
        <p:spPr>
          <a:xfrm>
            <a:off x="619700" y="1506850"/>
            <a:ext cx="7917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Learning: 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Importance of c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lean, high-quality data 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Preprocessing Techniques: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Handling missing values, outliers, and feature engineering significantly improved performance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Challenge: 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Low accuracy,</a:t>
            </a: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linear models especially struggled with market complexities</a:t>
            </a:r>
            <a:endParaRPr b="1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Optimization Techniques: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Hyperparameter tuning and log transformation addressed skewness and enhanced accuracy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Learning: 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Impact of Non-Linear Models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Focused on Decision Trees and Random Forests to capture complex interactions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Learning: 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Importance of Transparency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Emphasized ethical AI practices thorough thorough documentation to build user trust</a:t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68" name="Google Shape;3068;p58"/>
          <p:cNvSpPr/>
          <p:nvPr/>
        </p:nvSpPr>
        <p:spPr>
          <a:xfrm>
            <a:off x="1687050" y="779925"/>
            <a:ext cx="57699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9" name="Google Shape;3069;p58"/>
          <p:cNvSpPr/>
          <p:nvPr/>
        </p:nvSpPr>
        <p:spPr>
          <a:xfrm>
            <a:off x="735500" y="1563375"/>
            <a:ext cx="296400" cy="296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rgbClr val="4558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0" name="Google Shape;3070;p58"/>
          <p:cNvSpPr/>
          <p:nvPr/>
        </p:nvSpPr>
        <p:spPr>
          <a:xfrm>
            <a:off x="735500" y="2384312"/>
            <a:ext cx="296400" cy="296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rgbClr val="4558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1" name="Google Shape;3071;p58"/>
          <p:cNvSpPr txBox="1"/>
          <p:nvPr/>
        </p:nvSpPr>
        <p:spPr>
          <a:xfrm>
            <a:off x="-26050" y="779925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LEARNINGS &amp; CHALLENGES</a:t>
            </a:r>
            <a:endParaRPr b="1" sz="2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72" name="Google Shape;3072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2091" y="1609966"/>
            <a:ext cx="203218" cy="2032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3" name="Google Shape;3073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2100" y="2430900"/>
            <a:ext cx="203200" cy="2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4" name="Google Shape;3074;p58"/>
          <p:cNvSpPr/>
          <p:nvPr/>
        </p:nvSpPr>
        <p:spPr>
          <a:xfrm>
            <a:off x="735500" y="3205225"/>
            <a:ext cx="296400" cy="296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rgbClr val="4558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75" name="Google Shape;3075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2091" y="3251816"/>
            <a:ext cx="203218" cy="203218"/>
          </a:xfrm>
          <a:prstGeom prst="rect">
            <a:avLst/>
          </a:prstGeom>
          <a:noFill/>
          <a:ln>
            <a:noFill/>
          </a:ln>
        </p:spPr>
      </p:pic>
      <p:sp>
        <p:nvSpPr>
          <p:cNvPr id="3076" name="Google Shape;3076;p58"/>
          <p:cNvSpPr/>
          <p:nvPr/>
        </p:nvSpPr>
        <p:spPr>
          <a:xfrm>
            <a:off x="735500" y="3786125"/>
            <a:ext cx="296400" cy="296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rgbClr val="4558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77" name="Google Shape;3077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2091" y="3832716"/>
            <a:ext cx="203218" cy="203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Google Shape;3082;p59"/>
          <p:cNvPicPr preferRelativeResize="0"/>
          <p:nvPr/>
        </p:nvPicPr>
        <p:blipFill rotWithShape="1">
          <a:blip r:embed="rId3">
            <a:alphaModFix amt="65000"/>
          </a:blip>
          <a:srcRect b="7648" l="0" r="0" t="7648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3" name="Google Shape;3083;p59"/>
          <p:cNvSpPr/>
          <p:nvPr/>
        </p:nvSpPr>
        <p:spPr>
          <a:xfrm>
            <a:off x="150" y="-21600"/>
            <a:ext cx="9144000" cy="5186700"/>
          </a:xfrm>
          <a:prstGeom prst="rect">
            <a:avLst/>
          </a:prstGeom>
          <a:solidFill>
            <a:srgbClr val="455879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4" name="Google Shape;3084;p59"/>
          <p:cNvSpPr/>
          <p:nvPr/>
        </p:nvSpPr>
        <p:spPr>
          <a:xfrm>
            <a:off x="0" y="2060550"/>
            <a:ext cx="9144000" cy="1022400"/>
          </a:xfrm>
          <a:prstGeom prst="roundRect">
            <a:avLst>
              <a:gd fmla="val 0" name="adj"/>
            </a:avLst>
          </a:prstGeom>
          <a:solidFill>
            <a:srgbClr val="0B3D8A">
              <a:alpha val="92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5" name="Google Shape;3085;p59"/>
          <p:cNvSpPr txBox="1"/>
          <p:nvPr/>
        </p:nvSpPr>
        <p:spPr>
          <a:xfrm>
            <a:off x="-32550" y="2248500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CONCLUSION</a:t>
            </a:r>
            <a:endParaRPr b="1" sz="3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86" name="Google Shape;3086;p59"/>
          <p:cNvPicPr preferRelativeResize="0"/>
          <p:nvPr/>
        </p:nvPicPr>
        <p:blipFill rotWithShape="1">
          <a:blip r:embed="rId4">
            <a:alphaModFix/>
          </a:blip>
          <a:srcRect b="0" l="0" r="14566" t="0"/>
          <a:stretch/>
        </p:blipFill>
        <p:spPr>
          <a:xfrm>
            <a:off x="217375" y="245950"/>
            <a:ext cx="2548524" cy="2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0" name="Shape 3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1" name="Google Shape;3091;p60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-184000" y="-119050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2" name="Google Shape;3092;p60"/>
          <p:cNvPicPr preferRelativeResize="0"/>
          <p:nvPr/>
        </p:nvPicPr>
        <p:blipFill rotWithShape="1">
          <a:blip r:embed="rId4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3" name="Google Shape;3093;p60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4" name="Google Shape;3094;p60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Conclusion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095" name="Google Shape;3095;p60"/>
          <p:cNvSpPr/>
          <p:nvPr/>
        </p:nvSpPr>
        <p:spPr>
          <a:xfrm>
            <a:off x="2604350" y="1137425"/>
            <a:ext cx="39483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6" name="Google Shape;3096;p60"/>
          <p:cNvSpPr txBox="1"/>
          <p:nvPr/>
        </p:nvSpPr>
        <p:spPr>
          <a:xfrm>
            <a:off x="-26050" y="1137425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SUMMARY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97" name="Google Shape;3097;p60"/>
          <p:cNvSpPr txBox="1"/>
          <p:nvPr/>
        </p:nvSpPr>
        <p:spPr>
          <a:xfrm>
            <a:off x="716400" y="1939075"/>
            <a:ext cx="7711200" cy="3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400"/>
              <a:buFont typeface="Open Sans"/>
              <a:buChar char="●"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Objective: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Leverage machine learning to accurately estimate real estate prices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400"/>
              <a:buFont typeface="Open Sans"/>
              <a:buChar char="●"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Methods: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Utilized supervised learning algorithms with rigorous data preprocessing and feature engineering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Models Compared: 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400"/>
              <a:buFont typeface="Open Sans"/>
              <a:buChar char="○"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Linear Regression: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Baseline model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400"/>
              <a:buFont typeface="Open Sans"/>
              <a:buChar char="○"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Decision Tree Regressor: 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Captured non-linear relationships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400"/>
              <a:buFont typeface="Open Sans"/>
              <a:buChar char="○"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Random Forest Regressor: 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Most reliable, aggregated multiple trees’ predictions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1" name="Shape 3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2" name="Google Shape;3102;p61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-190500" y="-91800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3" name="Google Shape;3103;p61"/>
          <p:cNvPicPr preferRelativeResize="0"/>
          <p:nvPr/>
        </p:nvPicPr>
        <p:blipFill rotWithShape="1">
          <a:blip r:embed="rId4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4" name="Google Shape;3104;p61"/>
          <p:cNvSpPr/>
          <p:nvPr/>
        </p:nvSpPr>
        <p:spPr>
          <a:xfrm>
            <a:off x="3894050" y="31657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5" name="Google Shape;3105;p61"/>
          <p:cNvSpPr txBox="1"/>
          <p:nvPr/>
        </p:nvSpPr>
        <p:spPr>
          <a:xfrm>
            <a:off x="3987450" y="28012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Conclusion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106" name="Google Shape;3106;p61"/>
          <p:cNvSpPr/>
          <p:nvPr/>
        </p:nvSpPr>
        <p:spPr>
          <a:xfrm>
            <a:off x="1586700" y="715625"/>
            <a:ext cx="59706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7" name="Google Shape;3107;p61"/>
          <p:cNvSpPr txBox="1"/>
          <p:nvPr/>
        </p:nvSpPr>
        <p:spPr>
          <a:xfrm>
            <a:off x="1999800" y="715613"/>
            <a:ext cx="514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FUTURE WORK &amp; IMPACT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08" name="Google Shape;3108;p61"/>
          <p:cNvSpPr txBox="1"/>
          <p:nvPr/>
        </p:nvSpPr>
        <p:spPr>
          <a:xfrm>
            <a:off x="761750" y="1584850"/>
            <a:ext cx="4218900" cy="3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u="sng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Future Work</a:t>
            </a:r>
            <a:endParaRPr sz="1300" u="sng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Additional Features: 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Include neighborhood crime rates, school quality, and other diverse factors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Advanced Models: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Explore Gradient Boosting Machines (GBM) and deep learning techniques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Real-Time Data: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Integrate real-time market trends and economic indicators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User Interface: 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Develop a user-friendly tool for instant property valuations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Ethical AI: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Continue focusing on data privacy, transparency, and responsible usage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109" name="Google Shape;3109;p61"/>
          <p:cNvSpPr txBox="1"/>
          <p:nvPr/>
        </p:nvSpPr>
        <p:spPr>
          <a:xfrm>
            <a:off x="4980650" y="1584850"/>
            <a:ext cx="3414600" cy="3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Impact</a:t>
            </a:r>
            <a:endParaRPr sz="1300" u="sng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Revolutionizing Real Estate: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AI-driven tools can enhance efficiency, reliability, and fairness in property valuations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Practical Application: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Providing valuable insights for buyers, sellers, and real estate professionals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Setting Standards:</a:t>
            </a:r>
            <a:r>
              <a:rPr lang="en" sz="13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Promoting responsible and transparent AI use in the industry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13" name="Shape 3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4" name="Google Shape;3114;p62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5" name="Google Shape;3115;p62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184000" y="-119050"/>
            <a:ext cx="9525000" cy="544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6" name="Google Shape;3116;p62"/>
          <p:cNvPicPr preferRelativeResize="0"/>
          <p:nvPr/>
        </p:nvPicPr>
        <p:blipFill rotWithShape="1">
          <a:blip r:embed="rId5">
            <a:alphaModFix/>
          </a:blip>
          <a:srcRect b="0" l="0" r="91509" t="0"/>
          <a:stretch/>
        </p:blipFill>
        <p:spPr>
          <a:xfrm>
            <a:off x="174125" y="209425"/>
            <a:ext cx="267625" cy="3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7" name="Google Shape;3117;p62"/>
          <p:cNvSpPr txBox="1"/>
          <p:nvPr/>
        </p:nvSpPr>
        <p:spPr>
          <a:xfrm>
            <a:off x="-9850" y="2248500"/>
            <a:ext cx="9176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Q&amp;A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118" name="Google Shape;3118;p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924300"/>
            <a:ext cx="91440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3" name="Google Shape;3123;p63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4" name="Google Shape;3124;p63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184000" y="-119050"/>
            <a:ext cx="9525000" cy="544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5" name="Google Shape;3125;p63"/>
          <p:cNvPicPr preferRelativeResize="0"/>
          <p:nvPr/>
        </p:nvPicPr>
        <p:blipFill rotWithShape="1">
          <a:blip r:embed="rId5">
            <a:alphaModFix/>
          </a:blip>
          <a:srcRect b="0" l="0" r="91509" t="0"/>
          <a:stretch/>
        </p:blipFill>
        <p:spPr>
          <a:xfrm>
            <a:off x="174125" y="209425"/>
            <a:ext cx="267625" cy="3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6" name="Google Shape;3126;p63"/>
          <p:cNvSpPr txBox="1"/>
          <p:nvPr/>
        </p:nvSpPr>
        <p:spPr>
          <a:xfrm>
            <a:off x="-9850" y="2248500"/>
            <a:ext cx="9176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Thank You 🥳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127" name="Google Shape;3127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924300"/>
            <a:ext cx="91440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2" name="Google Shape;2822;p40"/>
          <p:cNvPicPr preferRelativeResize="0"/>
          <p:nvPr/>
        </p:nvPicPr>
        <p:blipFill>
          <a:blip r:embed="rId3">
            <a:alphaModFix amt="55000"/>
          </a:blip>
          <a:stretch>
            <a:fillRect/>
          </a:stretch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23" name="Google Shape;2823;p40"/>
          <p:cNvSpPr/>
          <p:nvPr/>
        </p:nvSpPr>
        <p:spPr>
          <a:xfrm>
            <a:off x="150" y="-10800"/>
            <a:ext cx="9144000" cy="5165100"/>
          </a:xfrm>
          <a:prstGeom prst="rect">
            <a:avLst/>
          </a:prstGeom>
          <a:solidFill>
            <a:srgbClr val="455879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4" name="Google Shape;2824;p40"/>
          <p:cNvSpPr/>
          <p:nvPr/>
        </p:nvSpPr>
        <p:spPr>
          <a:xfrm>
            <a:off x="150" y="2060550"/>
            <a:ext cx="9144000" cy="1022400"/>
          </a:xfrm>
          <a:prstGeom prst="roundRect">
            <a:avLst>
              <a:gd fmla="val 0" name="adj"/>
            </a:avLst>
          </a:prstGeom>
          <a:solidFill>
            <a:srgbClr val="0B3D8A">
              <a:alpha val="92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5" name="Google Shape;2825;p40"/>
          <p:cNvSpPr txBox="1"/>
          <p:nvPr/>
        </p:nvSpPr>
        <p:spPr>
          <a:xfrm>
            <a:off x="-32550" y="2248500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INTRODUCTION</a:t>
            </a:r>
            <a:endParaRPr b="1" sz="3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826" name="Google Shape;2826;p40"/>
          <p:cNvPicPr preferRelativeResize="0"/>
          <p:nvPr/>
        </p:nvPicPr>
        <p:blipFill rotWithShape="1">
          <a:blip r:embed="rId4">
            <a:alphaModFix/>
          </a:blip>
          <a:srcRect b="0" l="0" r="14566" t="0"/>
          <a:stretch/>
        </p:blipFill>
        <p:spPr>
          <a:xfrm>
            <a:off x="217375" y="245950"/>
            <a:ext cx="2548524" cy="2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0" name="Shape 2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1" name="Google Shape;2831;p41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2" name="Google Shape;2832;p41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3" name="Google Shape;2833;p41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4" name="Google Shape;2834;p41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5" name="Google Shape;2835;p41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Introduction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836" name="Google Shape;2836;p41"/>
          <p:cNvSpPr/>
          <p:nvPr/>
        </p:nvSpPr>
        <p:spPr>
          <a:xfrm>
            <a:off x="1520170" y="2117213"/>
            <a:ext cx="777300" cy="583200"/>
          </a:xfrm>
          <a:prstGeom prst="parallelogram">
            <a:avLst>
              <a:gd fmla="val 25000" name="adj"/>
            </a:avLst>
          </a:prstGeom>
          <a:solidFill>
            <a:srgbClr val="006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7" name="Google Shape;2837;p41"/>
          <p:cNvSpPr/>
          <p:nvPr/>
        </p:nvSpPr>
        <p:spPr>
          <a:xfrm>
            <a:off x="1423030" y="3094375"/>
            <a:ext cx="777300" cy="583200"/>
          </a:xfrm>
          <a:prstGeom prst="parallelogram">
            <a:avLst>
              <a:gd fmla="val 25000" name="adj"/>
            </a:avLst>
          </a:prstGeom>
          <a:solidFill>
            <a:srgbClr val="006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8" name="Google Shape;2838;p41"/>
          <p:cNvSpPr/>
          <p:nvPr/>
        </p:nvSpPr>
        <p:spPr>
          <a:xfrm>
            <a:off x="1326988" y="4114562"/>
            <a:ext cx="777300" cy="583200"/>
          </a:xfrm>
          <a:prstGeom prst="parallelogram">
            <a:avLst>
              <a:gd fmla="val 25000" name="adj"/>
            </a:avLst>
          </a:prstGeom>
          <a:solidFill>
            <a:srgbClr val="006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41"/>
          <p:cNvSpPr txBox="1"/>
          <p:nvPr/>
        </p:nvSpPr>
        <p:spPr>
          <a:xfrm>
            <a:off x="2719825" y="2070275"/>
            <a:ext cx="5912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Utilize multiple supervised learning algorithms to accurately estimate property values based on important features</a:t>
            </a:r>
            <a:endParaRPr sz="13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40" name="Google Shape;2840;p41"/>
          <p:cNvSpPr txBox="1"/>
          <p:nvPr/>
        </p:nvSpPr>
        <p:spPr>
          <a:xfrm>
            <a:off x="2729125" y="3047425"/>
            <a:ext cx="5585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Conduct a comparative analysis to understand the strengths and weaknesses of multiple models </a:t>
            </a:r>
            <a:endParaRPr sz="22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41" name="Google Shape;2841;p41"/>
          <p:cNvSpPr txBox="1"/>
          <p:nvPr/>
        </p:nvSpPr>
        <p:spPr>
          <a:xfrm>
            <a:off x="2729125" y="4067600"/>
            <a:ext cx="5893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Enhance</a:t>
            </a:r>
            <a:r>
              <a:rPr lang="en" sz="16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transparency by thoroughly documenting the behavior of our models and decision making project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842" name="Google Shape;2842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96125" y="3170424"/>
            <a:ext cx="431100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3" name="Google Shape;2843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93275" y="2193263"/>
            <a:ext cx="431100" cy="4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4" name="Google Shape;2844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2398075">
            <a:off x="1472680" y="4173179"/>
            <a:ext cx="485940" cy="465942"/>
          </a:xfrm>
          <a:prstGeom prst="rect">
            <a:avLst/>
          </a:prstGeom>
          <a:noFill/>
          <a:ln>
            <a:noFill/>
          </a:ln>
        </p:spPr>
      </p:pic>
      <p:sp>
        <p:nvSpPr>
          <p:cNvPr id="2845" name="Google Shape;2845;p41"/>
          <p:cNvSpPr/>
          <p:nvPr/>
        </p:nvSpPr>
        <p:spPr>
          <a:xfrm>
            <a:off x="3164850" y="1117450"/>
            <a:ext cx="28143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6" name="Google Shape;2846;p41"/>
          <p:cNvSpPr txBox="1"/>
          <p:nvPr/>
        </p:nvSpPr>
        <p:spPr>
          <a:xfrm>
            <a:off x="0" y="1117450"/>
            <a:ext cx="9176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OBJECTIVES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0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1" name="Google Shape;2851;p42"/>
          <p:cNvPicPr preferRelativeResize="0"/>
          <p:nvPr/>
        </p:nvPicPr>
        <p:blipFill rotWithShape="1">
          <a:blip r:embed="rId3">
            <a:alphaModFix amt="75000"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52" name="Google Shape;2852;p42"/>
          <p:cNvSpPr/>
          <p:nvPr/>
        </p:nvSpPr>
        <p:spPr>
          <a:xfrm>
            <a:off x="0" y="0"/>
            <a:ext cx="9144000" cy="5165100"/>
          </a:xfrm>
          <a:prstGeom prst="rect">
            <a:avLst/>
          </a:prstGeom>
          <a:solidFill>
            <a:srgbClr val="455879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3" name="Google Shape;2853;p42"/>
          <p:cNvSpPr/>
          <p:nvPr/>
        </p:nvSpPr>
        <p:spPr>
          <a:xfrm>
            <a:off x="150" y="2060550"/>
            <a:ext cx="9144000" cy="1022400"/>
          </a:xfrm>
          <a:prstGeom prst="roundRect">
            <a:avLst>
              <a:gd fmla="val 0" name="adj"/>
            </a:avLst>
          </a:prstGeom>
          <a:solidFill>
            <a:srgbClr val="0B3D8A">
              <a:alpha val="92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4" name="Google Shape;2854;p42"/>
          <p:cNvSpPr txBox="1"/>
          <p:nvPr/>
        </p:nvSpPr>
        <p:spPr>
          <a:xfrm>
            <a:off x="-32550" y="2248500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BACKGROUND</a:t>
            </a:r>
            <a:endParaRPr b="1" sz="3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855" name="Google Shape;2855;p42"/>
          <p:cNvPicPr preferRelativeResize="0"/>
          <p:nvPr/>
        </p:nvPicPr>
        <p:blipFill rotWithShape="1">
          <a:blip r:embed="rId4">
            <a:alphaModFix/>
          </a:blip>
          <a:srcRect b="0" l="0" r="14566" t="0"/>
          <a:stretch/>
        </p:blipFill>
        <p:spPr>
          <a:xfrm>
            <a:off x="217375" y="245950"/>
            <a:ext cx="2548524" cy="2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9" name="Shape 2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0" name="Google Shape;2860;p43"/>
          <p:cNvPicPr preferRelativeResize="0"/>
          <p:nvPr/>
        </p:nvPicPr>
        <p:blipFill rotWithShape="1">
          <a:blip r:embed="rId3">
            <a:alphaModFix amt="40000"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1" name="Google Shape;2861;p43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190500" y="-274925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2" name="Google Shape;2862;p43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3" name="Google Shape;2863;p43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4" name="Google Shape;2864;p43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Background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865" name="Google Shape;2865;p43"/>
          <p:cNvSpPr/>
          <p:nvPr/>
        </p:nvSpPr>
        <p:spPr>
          <a:xfrm>
            <a:off x="3000000" y="1117850"/>
            <a:ext cx="31440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6" name="Google Shape;2866;p43"/>
          <p:cNvSpPr txBox="1"/>
          <p:nvPr/>
        </p:nvSpPr>
        <p:spPr>
          <a:xfrm>
            <a:off x="0" y="1117850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REAL ESTATE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67" name="Google Shape;2867;p43"/>
          <p:cNvSpPr txBox="1"/>
          <p:nvPr/>
        </p:nvSpPr>
        <p:spPr>
          <a:xfrm>
            <a:off x="1027200" y="2038775"/>
            <a:ext cx="7686300" cy="23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Purpose:  </a:t>
            </a:r>
            <a:r>
              <a:rPr lang="en" sz="1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To provide accurate property valuations</a:t>
            </a:r>
            <a:endParaRPr sz="1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Problem: </a:t>
            </a:r>
            <a:r>
              <a:rPr lang="en" sz="1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Manual assessments by appraisers are subjective &amp; due to significant variation between evaluators leading to inconsistency</a:t>
            </a:r>
            <a:endParaRPr sz="1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Solution: </a:t>
            </a:r>
            <a:r>
              <a:rPr lang="en" sz="18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A data-driven, reliable, objective, and consistent valuation method</a:t>
            </a:r>
            <a:endParaRPr sz="18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</a:endParaRPr>
          </a:p>
        </p:txBody>
      </p:sp>
      <p:grpSp>
        <p:nvGrpSpPr>
          <p:cNvPr id="2868" name="Google Shape;2868;p43"/>
          <p:cNvGrpSpPr/>
          <p:nvPr/>
        </p:nvGrpSpPr>
        <p:grpSpPr>
          <a:xfrm>
            <a:off x="430492" y="2834740"/>
            <a:ext cx="482270" cy="482270"/>
            <a:chOff x="431975" y="3325400"/>
            <a:chExt cx="509100" cy="509100"/>
          </a:xfrm>
        </p:grpSpPr>
        <p:sp>
          <p:nvSpPr>
            <p:cNvPr id="2869" name="Google Shape;2869;p43"/>
            <p:cNvSpPr/>
            <p:nvPr/>
          </p:nvSpPr>
          <p:spPr>
            <a:xfrm>
              <a:off x="431975" y="3325400"/>
              <a:ext cx="509100" cy="5091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45587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870" name="Google Shape;2870;p4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01875" y="3395300"/>
              <a:ext cx="369300" cy="3693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71" name="Google Shape;2871;p43"/>
          <p:cNvGrpSpPr/>
          <p:nvPr/>
        </p:nvGrpSpPr>
        <p:grpSpPr>
          <a:xfrm>
            <a:off x="430492" y="3767296"/>
            <a:ext cx="482270" cy="482270"/>
            <a:chOff x="431975" y="2696250"/>
            <a:chExt cx="509100" cy="509100"/>
          </a:xfrm>
        </p:grpSpPr>
        <p:sp>
          <p:nvSpPr>
            <p:cNvPr id="2872" name="Google Shape;2872;p43"/>
            <p:cNvSpPr/>
            <p:nvPr/>
          </p:nvSpPr>
          <p:spPr>
            <a:xfrm>
              <a:off x="431975" y="2696250"/>
              <a:ext cx="509100" cy="5091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45587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873" name="Google Shape;2873;p4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01875" y="2766150"/>
              <a:ext cx="369300" cy="3693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74" name="Google Shape;2874;p43"/>
          <p:cNvGrpSpPr/>
          <p:nvPr/>
        </p:nvGrpSpPr>
        <p:grpSpPr>
          <a:xfrm>
            <a:off x="430492" y="2038769"/>
            <a:ext cx="482270" cy="482270"/>
            <a:chOff x="431975" y="1948100"/>
            <a:chExt cx="509100" cy="509100"/>
          </a:xfrm>
        </p:grpSpPr>
        <p:sp>
          <p:nvSpPr>
            <p:cNvPr id="2875" name="Google Shape;2875;p43"/>
            <p:cNvSpPr/>
            <p:nvPr/>
          </p:nvSpPr>
          <p:spPr>
            <a:xfrm>
              <a:off x="431975" y="1948100"/>
              <a:ext cx="509100" cy="5091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45587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876" name="Google Shape;2876;p4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01875" y="2018000"/>
              <a:ext cx="369300" cy="3693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0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1" name="Google Shape;2881;p44"/>
          <p:cNvPicPr preferRelativeResize="0"/>
          <p:nvPr/>
        </p:nvPicPr>
        <p:blipFill rotWithShape="1">
          <a:blip r:embed="rId3">
            <a:alphaModFix amt="54000"/>
          </a:blip>
          <a:srcRect b="7982" l="0" r="0" t="7990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2" name="Google Shape;2882;p44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184000" y="-119050"/>
            <a:ext cx="9525000" cy="5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3" name="Google Shape;2883;p44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4" name="Google Shape;2884;p44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5" name="Google Shape;2885;p44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Background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886" name="Google Shape;2886;p44"/>
          <p:cNvSpPr/>
          <p:nvPr/>
        </p:nvSpPr>
        <p:spPr>
          <a:xfrm>
            <a:off x="2915000" y="1136075"/>
            <a:ext cx="3327000" cy="5196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7" name="Google Shape;2887;p44"/>
          <p:cNvSpPr txBox="1"/>
          <p:nvPr/>
        </p:nvSpPr>
        <p:spPr>
          <a:xfrm>
            <a:off x="6500" y="1136075"/>
            <a:ext cx="9144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UNDERSTANDING</a:t>
            </a:r>
            <a:endParaRPr b="1" sz="24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88" name="Google Shape;2888;p44"/>
          <p:cNvSpPr txBox="1"/>
          <p:nvPr/>
        </p:nvSpPr>
        <p:spPr>
          <a:xfrm>
            <a:off x="429150" y="1809475"/>
            <a:ext cx="8285700" cy="32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Key ML concepts</a:t>
            </a:r>
            <a:endParaRPr u="sng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400"/>
              <a:buFont typeface="Open Sans"/>
              <a:buChar char="●"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Supervised learning 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involves training a model on a labeled dataset to make accurate predictions on new, unseen data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400"/>
              <a:buFont typeface="Open Sans"/>
              <a:buChar char="●"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Regression analysis 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plays an important role in identifying and modeling the relationships between features and property prices. The 3 models we will be focusing on are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400"/>
              <a:buFont typeface="Open Sans"/>
              <a:buAutoNum type="arabicPeriod"/>
            </a:pP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Linear Regression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400"/>
              <a:buFont typeface="Open Sans"/>
              <a:buAutoNum type="arabicPeriod"/>
            </a:pP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Decision Trees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400"/>
              <a:buFont typeface="Open Sans"/>
              <a:buAutoNum type="arabicPeriod"/>
            </a:pP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Random Forests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Existing AI Tools: </a:t>
            </a:r>
            <a:r>
              <a:rPr lang="en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Zillow’s Zestimate</a:t>
            </a:r>
            <a:endParaRPr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2" name="Shape 2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3" name="Google Shape;2893;p45"/>
          <p:cNvPicPr preferRelativeResize="0"/>
          <p:nvPr/>
        </p:nvPicPr>
        <p:blipFill rotWithShape="1">
          <a:blip r:embed="rId3">
            <a:alphaModFix amt="22000"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94" name="Google Shape;2894;p45"/>
          <p:cNvSpPr/>
          <p:nvPr/>
        </p:nvSpPr>
        <p:spPr>
          <a:xfrm>
            <a:off x="-32550" y="-21600"/>
            <a:ext cx="9176700" cy="5186700"/>
          </a:xfrm>
          <a:prstGeom prst="rect">
            <a:avLst/>
          </a:prstGeom>
          <a:solidFill>
            <a:srgbClr val="455879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5" name="Google Shape;2895;p45"/>
          <p:cNvSpPr/>
          <p:nvPr/>
        </p:nvSpPr>
        <p:spPr>
          <a:xfrm>
            <a:off x="-32550" y="2060550"/>
            <a:ext cx="9176700" cy="1022400"/>
          </a:xfrm>
          <a:prstGeom prst="roundRect">
            <a:avLst>
              <a:gd fmla="val 0" name="adj"/>
            </a:avLst>
          </a:prstGeom>
          <a:solidFill>
            <a:srgbClr val="0B3D8A">
              <a:alpha val="92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6" name="Google Shape;2896;p45"/>
          <p:cNvSpPr txBox="1"/>
          <p:nvPr/>
        </p:nvSpPr>
        <p:spPr>
          <a:xfrm>
            <a:off x="-32550" y="2248500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METHODOLOGY</a:t>
            </a:r>
            <a:endParaRPr b="1" sz="3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897" name="Google Shape;2897;p45"/>
          <p:cNvPicPr preferRelativeResize="0"/>
          <p:nvPr/>
        </p:nvPicPr>
        <p:blipFill rotWithShape="1">
          <a:blip r:embed="rId4">
            <a:alphaModFix/>
          </a:blip>
          <a:srcRect b="0" l="0" r="14566" t="0"/>
          <a:stretch/>
        </p:blipFill>
        <p:spPr>
          <a:xfrm>
            <a:off x="217375" y="245950"/>
            <a:ext cx="2548524" cy="2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2" name="Google Shape;2902;p46"/>
          <p:cNvPicPr preferRelativeResize="0"/>
          <p:nvPr/>
        </p:nvPicPr>
        <p:blipFill rotWithShape="1">
          <a:blip r:embed="rId3">
            <a:alphaModFix amt="46000"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3" name="Google Shape;2903;p46"/>
          <p:cNvPicPr preferRelativeResize="0"/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-179112" y="-119062"/>
            <a:ext cx="9567326" cy="5381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4" name="Google Shape;2904;p46"/>
          <p:cNvPicPr preferRelativeResize="0"/>
          <p:nvPr/>
        </p:nvPicPr>
        <p:blipFill rotWithShape="1">
          <a:blip r:embed="rId5">
            <a:alphaModFix/>
          </a:blip>
          <a:srcRect b="0" l="0" r="14566" t="0"/>
          <a:stretch/>
        </p:blipFill>
        <p:spPr>
          <a:xfrm>
            <a:off x="228200" y="239700"/>
            <a:ext cx="2185550" cy="2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5" name="Google Shape;2905;p46"/>
          <p:cNvSpPr/>
          <p:nvPr/>
        </p:nvSpPr>
        <p:spPr>
          <a:xfrm>
            <a:off x="3887550" y="649425"/>
            <a:ext cx="1368900" cy="296400"/>
          </a:xfrm>
          <a:prstGeom prst="roundRect">
            <a:avLst>
              <a:gd fmla="val 16667" name="adj"/>
            </a:avLst>
          </a:prstGeom>
          <a:solidFill>
            <a:srgbClr val="F6E9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6" name="Google Shape;2906;p46"/>
          <p:cNvSpPr txBox="1"/>
          <p:nvPr/>
        </p:nvSpPr>
        <p:spPr>
          <a:xfrm>
            <a:off x="3987450" y="612975"/>
            <a:ext cx="116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A61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Methodology</a:t>
            </a:r>
            <a:endParaRPr sz="1200">
              <a:solidFill>
                <a:srgbClr val="F3A61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907" name="Google Shape;2907;p46"/>
          <p:cNvSpPr txBox="1"/>
          <p:nvPr/>
        </p:nvSpPr>
        <p:spPr>
          <a:xfrm>
            <a:off x="450800" y="2027675"/>
            <a:ext cx="4323000" cy="31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Source:</a:t>
            </a: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"USA Housing Dataset" (Kaggle)</a:t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b="1"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Location:</a:t>
            </a: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Washington, USA</a:t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b="1"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Year:</a:t>
            </a: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 2014</a:t>
            </a:r>
            <a:endParaRPr sz="15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5879"/>
              </a:buClr>
              <a:buSzPts val="1500"/>
              <a:buFont typeface="Open Sans"/>
              <a:buChar char="●"/>
            </a:pPr>
            <a:r>
              <a:rPr b="1"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Included features: </a:t>
            </a:r>
            <a:r>
              <a:rPr lang="en" sz="15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date, price, bedrooms, bathrooms, sqft_living, sqft_lot, floors, waterfront, view, condition, sqft_above, sqft_basement, yr_built, yr_renovated, street, city, state zip, and country</a:t>
            </a:r>
            <a:endParaRPr sz="1500" u="sng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2908" name="Google Shape;2908;p46"/>
          <p:cNvSpPr/>
          <p:nvPr/>
        </p:nvSpPr>
        <p:spPr>
          <a:xfrm>
            <a:off x="2410500" y="1129325"/>
            <a:ext cx="4323000" cy="646500"/>
          </a:xfrm>
          <a:prstGeom prst="roundRect">
            <a:avLst>
              <a:gd fmla="val 16667" name="adj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46"/>
          <p:cNvSpPr txBox="1"/>
          <p:nvPr/>
        </p:nvSpPr>
        <p:spPr>
          <a:xfrm>
            <a:off x="0" y="1129325"/>
            <a:ext cx="920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55879"/>
                </a:solidFill>
                <a:latin typeface="Open Sans"/>
                <a:ea typeface="Open Sans"/>
                <a:cs typeface="Open Sans"/>
                <a:sym typeface="Open Sans"/>
              </a:rPr>
              <a:t>DATASET SOURCE</a:t>
            </a:r>
            <a:endParaRPr b="1" sz="3000">
              <a:solidFill>
                <a:srgbClr val="45587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910" name="Google Shape;2910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73412" y="2027675"/>
            <a:ext cx="3776100" cy="2302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al Estate MK Plan by Slidesgo">
  <a:themeElements>
    <a:clrScheme name="Simple Light">
      <a:dk1>
        <a:srgbClr val="2A4351"/>
      </a:dk1>
      <a:lt1>
        <a:srgbClr val="6B9AB3"/>
      </a:lt1>
      <a:dk2>
        <a:srgbClr val="D6E3EA"/>
      </a:dk2>
      <a:lt2>
        <a:srgbClr val="428A85"/>
      </a:lt2>
      <a:accent1>
        <a:srgbClr val="75BDB8"/>
      </a:accent1>
      <a:accent2>
        <a:srgbClr val="D40C20"/>
      </a:accent2>
      <a:accent3>
        <a:srgbClr val="F43D4F"/>
      </a:accent3>
      <a:accent4>
        <a:srgbClr val="994F61"/>
      </a:accent4>
      <a:accent5>
        <a:srgbClr val="F6AC3C"/>
      </a:accent5>
      <a:accent6>
        <a:srgbClr val="FFFFFF"/>
      </a:accent6>
      <a:hlink>
        <a:srgbClr val="2A43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